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43205400" cx="28803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8">
          <p15:clr>
            <a:srgbClr val="A4A3A4"/>
          </p15:clr>
        </p15:guide>
        <p15:guide id="2" pos="9072">
          <p15:clr>
            <a:srgbClr val="A4A3A4"/>
          </p15:clr>
        </p15:guide>
      </p15:sldGuideLst>
    </p:ext>
    <p:ext uri="http://customooxmlschemas.google.com/">
      <go:slidesCustomData xmlns:go="http://customooxmlschemas.google.com/" r:id="rId7" roundtripDataSignature="AMtx7mh9f3loOVTCLHlDJeTonbpp0/XJ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08" orient="horz"/>
        <p:guide pos="90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160270" y="13421680"/>
            <a:ext cx="24483061" cy="9261158"/>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320540" y="24483059"/>
            <a:ext cx="20162520" cy="11041380"/>
          </a:xfrm>
          <a:prstGeom prst="rect">
            <a:avLst/>
          </a:prstGeom>
          <a:noFill/>
          <a:ln>
            <a:noFill/>
          </a:ln>
        </p:spPr>
        <p:txBody>
          <a:bodyPr anchorCtr="0" anchor="t" bIns="205725" lIns="411475" spcFirstLastPara="1" rIns="411475" wrap="square" tIns="205725">
            <a:normAutofit/>
          </a:bodyPr>
          <a:lstStyle>
            <a:lvl1pPr lvl="0" algn="ctr">
              <a:lnSpc>
                <a:spcPct val="100000"/>
              </a:lnSpc>
              <a:spcBef>
                <a:spcPts val="2880"/>
              </a:spcBef>
              <a:spcAft>
                <a:spcPts val="0"/>
              </a:spcAft>
              <a:buClr>
                <a:srgbClr val="888888"/>
              </a:buClr>
              <a:buSzPts val="14400"/>
              <a:buNone/>
              <a:defRPr>
                <a:solidFill>
                  <a:srgbClr val="888888"/>
                </a:solidFill>
              </a:defRPr>
            </a:lvl1pPr>
            <a:lvl2pPr lvl="1" algn="ctr">
              <a:lnSpc>
                <a:spcPct val="100000"/>
              </a:lnSpc>
              <a:spcBef>
                <a:spcPts val="2520"/>
              </a:spcBef>
              <a:spcAft>
                <a:spcPts val="0"/>
              </a:spcAft>
              <a:buClr>
                <a:srgbClr val="888888"/>
              </a:buClr>
              <a:buSzPts val="12600"/>
              <a:buNone/>
              <a:defRPr>
                <a:solidFill>
                  <a:srgbClr val="888888"/>
                </a:solidFill>
              </a:defRPr>
            </a:lvl2pPr>
            <a:lvl3pPr lvl="2" algn="ctr">
              <a:lnSpc>
                <a:spcPct val="100000"/>
              </a:lnSpc>
              <a:spcBef>
                <a:spcPts val="2160"/>
              </a:spcBef>
              <a:spcAft>
                <a:spcPts val="0"/>
              </a:spcAft>
              <a:buClr>
                <a:srgbClr val="888888"/>
              </a:buClr>
              <a:buSzPts val="10800"/>
              <a:buNone/>
              <a:defRPr>
                <a:solidFill>
                  <a:srgbClr val="888888"/>
                </a:solidFill>
              </a:defRPr>
            </a:lvl3pPr>
            <a:lvl4pPr lvl="3" algn="ctr">
              <a:lnSpc>
                <a:spcPct val="100000"/>
              </a:lnSpc>
              <a:spcBef>
                <a:spcPts val="1800"/>
              </a:spcBef>
              <a:spcAft>
                <a:spcPts val="0"/>
              </a:spcAft>
              <a:buClr>
                <a:srgbClr val="888888"/>
              </a:buClr>
              <a:buSzPts val="9000"/>
              <a:buNone/>
              <a:defRPr>
                <a:solidFill>
                  <a:srgbClr val="888888"/>
                </a:solidFill>
              </a:defRPr>
            </a:lvl4pPr>
            <a:lvl5pPr lvl="4" algn="ctr">
              <a:lnSpc>
                <a:spcPct val="100000"/>
              </a:lnSpc>
              <a:spcBef>
                <a:spcPts val="1800"/>
              </a:spcBef>
              <a:spcAft>
                <a:spcPts val="0"/>
              </a:spcAft>
              <a:buClr>
                <a:srgbClr val="888888"/>
              </a:buClr>
              <a:buSzPts val="9000"/>
              <a:buNone/>
              <a:defRPr>
                <a:solidFill>
                  <a:srgbClr val="888888"/>
                </a:solidFill>
              </a:defRPr>
            </a:lvl5pPr>
            <a:lvl6pPr lvl="5" algn="ctr">
              <a:lnSpc>
                <a:spcPct val="100000"/>
              </a:lnSpc>
              <a:spcBef>
                <a:spcPts val="1800"/>
              </a:spcBef>
              <a:spcAft>
                <a:spcPts val="0"/>
              </a:spcAft>
              <a:buClr>
                <a:srgbClr val="888888"/>
              </a:buClr>
              <a:buSzPts val="9000"/>
              <a:buNone/>
              <a:defRPr>
                <a:solidFill>
                  <a:srgbClr val="888888"/>
                </a:solidFill>
              </a:defRPr>
            </a:lvl6pPr>
            <a:lvl7pPr lvl="6" algn="ctr">
              <a:lnSpc>
                <a:spcPct val="100000"/>
              </a:lnSpc>
              <a:spcBef>
                <a:spcPts val="1800"/>
              </a:spcBef>
              <a:spcAft>
                <a:spcPts val="0"/>
              </a:spcAft>
              <a:buClr>
                <a:srgbClr val="888888"/>
              </a:buClr>
              <a:buSzPts val="9000"/>
              <a:buNone/>
              <a:defRPr>
                <a:solidFill>
                  <a:srgbClr val="888888"/>
                </a:solidFill>
              </a:defRPr>
            </a:lvl7pPr>
            <a:lvl8pPr lvl="7" algn="ctr">
              <a:lnSpc>
                <a:spcPct val="100000"/>
              </a:lnSpc>
              <a:spcBef>
                <a:spcPts val="1800"/>
              </a:spcBef>
              <a:spcAft>
                <a:spcPts val="0"/>
              </a:spcAft>
              <a:buClr>
                <a:srgbClr val="888888"/>
              </a:buClr>
              <a:buSzPts val="9000"/>
              <a:buNone/>
              <a:defRPr>
                <a:solidFill>
                  <a:srgbClr val="888888"/>
                </a:solidFill>
              </a:defRPr>
            </a:lvl8pPr>
            <a:lvl9pPr lvl="8" algn="ctr">
              <a:lnSpc>
                <a:spcPct val="100000"/>
              </a:lnSpc>
              <a:spcBef>
                <a:spcPts val="1800"/>
              </a:spcBef>
              <a:spcAft>
                <a:spcPts val="0"/>
              </a:spcAft>
              <a:buClr>
                <a:srgbClr val="888888"/>
              </a:buClr>
              <a:buSzPts val="9000"/>
              <a:buNone/>
              <a:defRPr>
                <a:solidFill>
                  <a:srgbClr val="888888"/>
                </a:solidFill>
              </a:defRPr>
            </a:lvl9pPr>
          </a:lstStyle>
          <a:p/>
        </p:txBody>
      </p:sp>
      <p:sp>
        <p:nvSpPr>
          <p:cNvPr id="14" name="Google Shape;14;p3"/>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45015" y="11376427"/>
            <a:ext cx="28513567" cy="25923240"/>
          </a:xfrm>
          <a:prstGeom prst="rect">
            <a:avLst/>
          </a:prstGeom>
          <a:noFill/>
          <a:ln>
            <a:noFill/>
          </a:ln>
        </p:spPr>
        <p:txBody>
          <a:bodyPr anchorCtr="0" anchor="t" bIns="205725" lIns="411475" spcFirstLastPara="1" rIns="411475" wrap="square" tIns="2057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40135016" y="116819605"/>
            <a:ext cx="232249031" cy="2041255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81205151" y="96642083"/>
            <a:ext cx="232249031" cy="60767595"/>
          </a:xfrm>
          <a:prstGeom prst="rect">
            <a:avLst/>
          </a:prstGeom>
          <a:noFill/>
          <a:ln>
            <a:noFill/>
          </a:ln>
        </p:spPr>
        <p:txBody>
          <a:bodyPr anchorCtr="0" anchor="t" bIns="205725" lIns="411475" spcFirstLastPara="1" rIns="411475" wrap="square" tIns="2057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1440180" y="10081263"/>
            <a:ext cx="25923240" cy="28513567"/>
          </a:xfrm>
          <a:prstGeom prst="rect">
            <a:avLst/>
          </a:prstGeom>
          <a:noFill/>
          <a:ln>
            <a:noFill/>
          </a:ln>
        </p:spPr>
        <p:txBody>
          <a:bodyPr anchorCtr="0" anchor="t" bIns="205725" lIns="411475" spcFirstLastPara="1" rIns="411475" wrap="square" tIns="2057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75286" y="27763472"/>
            <a:ext cx="24483061" cy="8581073"/>
          </a:xfrm>
          <a:prstGeom prst="rect">
            <a:avLst/>
          </a:prstGeom>
          <a:noFill/>
          <a:ln>
            <a:noFill/>
          </a:ln>
        </p:spPr>
        <p:txBody>
          <a:bodyPr anchorCtr="0" anchor="t" bIns="205725" lIns="411475" spcFirstLastPara="1" rIns="411475" wrap="square" tIns="205725">
            <a:normAutofit/>
          </a:bodyPr>
          <a:lstStyle>
            <a:lvl1pPr lvl="0" algn="l">
              <a:lnSpc>
                <a:spcPct val="100000"/>
              </a:lnSpc>
              <a:spcBef>
                <a:spcPts val="0"/>
              </a:spcBef>
              <a:spcAft>
                <a:spcPts val="0"/>
              </a:spcAft>
              <a:buClr>
                <a:schemeClr val="dk1"/>
              </a:buClr>
              <a:buSzPts val="18000"/>
              <a:buFont typeface="Calibri"/>
              <a:buNone/>
              <a:defRPr b="1" sz="18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2275286" y="18312295"/>
            <a:ext cx="24483061" cy="9451178"/>
          </a:xfrm>
          <a:prstGeom prst="rect">
            <a:avLst/>
          </a:prstGeom>
          <a:noFill/>
          <a:ln>
            <a:noFill/>
          </a:ln>
        </p:spPr>
        <p:txBody>
          <a:bodyPr anchorCtr="0" anchor="b" bIns="205725" lIns="411475" spcFirstLastPara="1" rIns="411475" wrap="square" tIns="205725">
            <a:normAutofit/>
          </a:bodyPr>
          <a:lstStyle>
            <a:lvl1pPr indent="-228600" lvl="0" marL="457200" algn="l">
              <a:lnSpc>
                <a:spcPct val="100000"/>
              </a:lnSpc>
              <a:spcBef>
                <a:spcPts val="1800"/>
              </a:spcBef>
              <a:spcAft>
                <a:spcPts val="0"/>
              </a:spcAft>
              <a:buClr>
                <a:srgbClr val="888888"/>
              </a:buClr>
              <a:buSzPts val="9000"/>
              <a:buNone/>
              <a:defRPr sz="9000">
                <a:solidFill>
                  <a:srgbClr val="888888"/>
                </a:solidFill>
              </a:defRPr>
            </a:lvl1pPr>
            <a:lvl2pPr indent="-228600" lvl="1" marL="914400" algn="l">
              <a:lnSpc>
                <a:spcPct val="100000"/>
              </a:lnSpc>
              <a:spcBef>
                <a:spcPts val="1620"/>
              </a:spcBef>
              <a:spcAft>
                <a:spcPts val="0"/>
              </a:spcAft>
              <a:buClr>
                <a:srgbClr val="888888"/>
              </a:buClr>
              <a:buSzPts val="8100"/>
              <a:buNone/>
              <a:defRPr sz="8100">
                <a:solidFill>
                  <a:srgbClr val="888888"/>
                </a:solidFill>
              </a:defRPr>
            </a:lvl2pPr>
            <a:lvl3pPr indent="-228600" lvl="2" marL="1371600" algn="l">
              <a:lnSpc>
                <a:spcPct val="100000"/>
              </a:lnSpc>
              <a:spcBef>
                <a:spcPts val="1440"/>
              </a:spcBef>
              <a:spcAft>
                <a:spcPts val="0"/>
              </a:spcAft>
              <a:buClr>
                <a:srgbClr val="888888"/>
              </a:buClr>
              <a:buSzPts val="7200"/>
              <a:buNone/>
              <a:defRPr sz="7200">
                <a:solidFill>
                  <a:srgbClr val="888888"/>
                </a:solidFill>
              </a:defRPr>
            </a:lvl3pPr>
            <a:lvl4pPr indent="-228600" lvl="3" marL="1828800" algn="l">
              <a:lnSpc>
                <a:spcPct val="100000"/>
              </a:lnSpc>
              <a:spcBef>
                <a:spcPts val="1260"/>
              </a:spcBef>
              <a:spcAft>
                <a:spcPts val="0"/>
              </a:spcAft>
              <a:buClr>
                <a:srgbClr val="888888"/>
              </a:buClr>
              <a:buSzPts val="6300"/>
              <a:buNone/>
              <a:defRPr sz="6300">
                <a:solidFill>
                  <a:srgbClr val="888888"/>
                </a:solidFill>
              </a:defRPr>
            </a:lvl4pPr>
            <a:lvl5pPr indent="-228600" lvl="4" marL="2286000" algn="l">
              <a:lnSpc>
                <a:spcPct val="100000"/>
              </a:lnSpc>
              <a:spcBef>
                <a:spcPts val="1260"/>
              </a:spcBef>
              <a:spcAft>
                <a:spcPts val="0"/>
              </a:spcAft>
              <a:buClr>
                <a:srgbClr val="888888"/>
              </a:buClr>
              <a:buSzPts val="6300"/>
              <a:buNone/>
              <a:defRPr sz="6300">
                <a:solidFill>
                  <a:srgbClr val="888888"/>
                </a:solidFill>
              </a:defRPr>
            </a:lvl5pPr>
            <a:lvl6pPr indent="-228600" lvl="5" marL="2743200" algn="l">
              <a:lnSpc>
                <a:spcPct val="100000"/>
              </a:lnSpc>
              <a:spcBef>
                <a:spcPts val="1260"/>
              </a:spcBef>
              <a:spcAft>
                <a:spcPts val="0"/>
              </a:spcAft>
              <a:buClr>
                <a:srgbClr val="888888"/>
              </a:buClr>
              <a:buSzPts val="6300"/>
              <a:buNone/>
              <a:defRPr sz="6300">
                <a:solidFill>
                  <a:srgbClr val="888888"/>
                </a:solidFill>
              </a:defRPr>
            </a:lvl6pPr>
            <a:lvl7pPr indent="-228600" lvl="6" marL="3200400" algn="l">
              <a:lnSpc>
                <a:spcPct val="100000"/>
              </a:lnSpc>
              <a:spcBef>
                <a:spcPts val="1260"/>
              </a:spcBef>
              <a:spcAft>
                <a:spcPts val="0"/>
              </a:spcAft>
              <a:buClr>
                <a:srgbClr val="888888"/>
              </a:buClr>
              <a:buSzPts val="6300"/>
              <a:buNone/>
              <a:defRPr sz="6300">
                <a:solidFill>
                  <a:srgbClr val="888888"/>
                </a:solidFill>
              </a:defRPr>
            </a:lvl7pPr>
            <a:lvl8pPr indent="-228600" lvl="7" marL="3657600" algn="l">
              <a:lnSpc>
                <a:spcPct val="100000"/>
              </a:lnSpc>
              <a:spcBef>
                <a:spcPts val="1260"/>
              </a:spcBef>
              <a:spcAft>
                <a:spcPts val="0"/>
              </a:spcAft>
              <a:buClr>
                <a:srgbClr val="888888"/>
              </a:buClr>
              <a:buSzPts val="6300"/>
              <a:buNone/>
              <a:defRPr sz="6300">
                <a:solidFill>
                  <a:srgbClr val="888888"/>
                </a:solidFill>
              </a:defRPr>
            </a:lvl8pPr>
            <a:lvl9pPr indent="-228600" lvl="8" marL="4114800" algn="l">
              <a:lnSpc>
                <a:spcPct val="100000"/>
              </a:lnSpc>
              <a:spcBef>
                <a:spcPts val="1260"/>
              </a:spcBef>
              <a:spcAft>
                <a:spcPts val="0"/>
              </a:spcAft>
              <a:buClr>
                <a:srgbClr val="888888"/>
              </a:buClr>
              <a:buSzPts val="6300"/>
              <a:buNone/>
              <a:defRPr sz="6300">
                <a:solidFill>
                  <a:srgbClr val="888888"/>
                </a:solidFill>
              </a:defRPr>
            </a:lvl9pPr>
          </a:lstStyle>
          <a:p/>
        </p:txBody>
      </p:sp>
      <p:sp>
        <p:nvSpPr>
          <p:cNvPr id="26" name="Google Shape;26;p5"/>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4535570" y="63507938"/>
            <a:ext cx="40590071" cy="179642452"/>
          </a:xfrm>
          <a:prstGeom prst="rect">
            <a:avLst/>
          </a:prstGeom>
          <a:noFill/>
          <a:ln>
            <a:noFill/>
          </a:ln>
        </p:spPr>
        <p:txBody>
          <a:bodyPr anchorCtr="0" anchor="t" bIns="205725" lIns="411475" spcFirstLastPara="1" rIns="411475" wrap="square" tIns="205725">
            <a:normAutofit/>
          </a:bodyPr>
          <a:lstStyle>
            <a:lvl1pPr indent="-1028700" lvl="0" marL="457200" algn="l">
              <a:lnSpc>
                <a:spcPct val="100000"/>
              </a:lnSpc>
              <a:spcBef>
                <a:spcPts val="2520"/>
              </a:spcBef>
              <a:spcAft>
                <a:spcPts val="0"/>
              </a:spcAft>
              <a:buClr>
                <a:schemeClr val="dk1"/>
              </a:buClr>
              <a:buSzPts val="12600"/>
              <a:buChar char="•"/>
              <a:defRPr sz="12600"/>
            </a:lvl1pPr>
            <a:lvl2pPr indent="-914400" lvl="1" marL="914400" algn="l">
              <a:lnSpc>
                <a:spcPct val="100000"/>
              </a:lnSpc>
              <a:spcBef>
                <a:spcPts val="2160"/>
              </a:spcBef>
              <a:spcAft>
                <a:spcPts val="0"/>
              </a:spcAft>
              <a:buClr>
                <a:schemeClr val="dk1"/>
              </a:buClr>
              <a:buSzPts val="10800"/>
              <a:buChar char="–"/>
              <a:defRPr sz="10800"/>
            </a:lvl2pPr>
            <a:lvl3pPr indent="-800100" lvl="2" marL="1371600" algn="l">
              <a:lnSpc>
                <a:spcPct val="100000"/>
              </a:lnSpc>
              <a:spcBef>
                <a:spcPts val="1800"/>
              </a:spcBef>
              <a:spcAft>
                <a:spcPts val="0"/>
              </a:spcAft>
              <a:buClr>
                <a:schemeClr val="dk1"/>
              </a:buClr>
              <a:buSzPts val="9000"/>
              <a:buChar char="•"/>
              <a:defRPr sz="9000"/>
            </a:lvl3pPr>
            <a:lvl4pPr indent="-742950" lvl="3" marL="1828800" algn="l">
              <a:lnSpc>
                <a:spcPct val="100000"/>
              </a:lnSpc>
              <a:spcBef>
                <a:spcPts val="1620"/>
              </a:spcBef>
              <a:spcAft>
                <a:spcPts val="0"/>
              </a:spcAft>
              <a:buClr>
                <a:schemeClr val="dk1"/>
              </a:buClr>
              <a:buSzPts val="8100"/>
              <a:buChar char="–"/>
              <a:defRPr sz="8100"/>
            </a:lvl4pPr>
            <a:lvl5pPr indent="-742950" lvl="4" marL="2286000" algn="l">
              <a:lnSpc>
                <a:spcPct val="100000"/>
              </a:lnSpc>
              <a:spcBef>
                <a:spcPts val="1620"/>
              </a:spcBef>
              <a:spcAft>
                <a:spcPts val="0"/>
              </a:spcAft>
              <a:buClr>
                <a:schemeClr val="dk1"/>
              </a:buClr>
              <a:buSzPts val="8100"/>
              <a:buChar char="»"/>
              <a:defRPr sz="8100"/>
            </a:lvl5pPr>
            <a:lvl6pPr indent="-742950" lvl="5" marL="2743200" algn="l">
              <a:lnSpc>
                <a:spcPct val="100000"/>
              </a:lnSpc>
              <a:spcBef>
                <a:spcPts val="1620"/>
              </a:spcBef>
              <a:spcAft>
                <a:spcPts val="0"/>
              </a:spcAft>
              <a:buClr>
                <a:schemeClr val="dk1"/>
              </a:buClr>
              <a:buSzPts val="8100"/>
              <a:buChar char="•"/>
              <a:defRPr sz="8100"/>
            </a:lvl6pPr>
            <a:lvl7pPr indent="-742950" lvl="6" marL="3200400" algn="l">
              <a:lnSpc>
                <a:spcPct val="100000"/>
              </a:lnSpc>
              <a:spcBef>
                <a:spcPts val="1620"/>
              </a:spcBef>
              <a:spcAft>
                <a:spcPts val="0"/>
              </a:spcAft>
              <a:buClr>
                <a:schemeClr val="dk1"/>
              </a:buClr>
              <a:buSzPts val="8100"/>
              <a:buChar char="•"/>
              <a:defRPr sz="8100"/>
            </a:lvl7pPr>
            <a:lvl8pPr indent="-742950" lvl="7" marL="3657600" algn="l">
              <a:lnSpc>
                <a:spcPct val="100000"/>
              </a:lnSpc>
              <a:spcBef>
                <a:spcPts val="1620"/>
              </a:spcBef>
              <a:spcAft>
                <a:spcPts val="0"/>
              </a:spcAft>
              <a:buClr>
                <a:schemeClr val="dk1"/>
              </a:buClr>
              <a:buSzPts val="8100"/>
              <a:buChar char="•"/>
              <a:defRPr sz="8100"/>
            </a:lvl8pPr>
            <a:lvl9pPr indent="-742950" lvl="8" marL="4114800" algn="l">
              <a:lnSpc>
                <a:spcPct val="100000"/>
              </a:lnSpc>
              <a:spcBef>
                <a:spcPts val="1620"/>
              </a:spcBef>
              <a:spcAft>
                <a:spcPts val="0"/>
              </a:spcAft>
              <a:buClr>
                <a:schemeClr val="dk1"/>
              </a:buClr>
              <a:buSzPts val="8100"/>
              <a:buChar char="•"/>
              <a:defRPr sz="8100"/>
            </a:lvl9pPr>
          </a:lstStyle>
          <a:p/>
        </p:txBody>
      </p:sp>
      <p:sp>
        <p:nvSpPr>
          <p:cNvPr id="32" name="Google Shape;32;p6"/>
          <p:cNvSpPr txBox="1"/>
          <p:nvPr>
            <p:ph idx="2" type="body"/>
          </p:nvPr>
        </p:nvSpPr>
        <p:spPr>
          <a:xfrm>
            <a:off x="45605700" y="63507938"/>
            <a:ext cx="40590074" cy="179642452"/>
          </a:xfrm>
          <a:prstGeom prst="rect">
            <a:avLst/>
          </a:prstGeom>
          <a:noFill/>
          <a:ln>
            <a:noFill/>
          </a:ln>
        </p:spPr>
        <p:txBody>
          <a:bodyPr anchorCtr="0" anchor="t" bIns="205725" lIns="411475" spcFirstLastPara="1" rIns="411475" wrap="square" tIns="205725">
            <a:normAutofit/>
          </a:bodyPr>
          <a:lstStyle>
            <a:lvl1pPr indent="-1028700" lvl="0" marL="457200" algn="l">
              <a:lnSpc>
                <a:spcPct val="100000"/>
              </a:lnSpc>
              <a:spcBef>
                <a:spcPts val="2520"/>
              </a:spcBef>
              <a:spcAft>
                <a:spcPts val="0"/>
              </a:spcAft>
              <a:buClr>
                <a:schemeClr val="dk1"/>
              </a:buClr>
              <a:buSzPts val="12600"/>
              <a:buChar char="•"/>
              <a:defRPr sz="12600"/>
            </a:lvl1pPr>
            <a:lvl2pPr indent="-914400" lvl="1" marL="914400" algn="l">
              <a:lnSpc>
                <a:spcPct val="100000"/>
              </a:lnSpc>
              <a:spcBef>
                <a:spcPts val="2160"/>
              </a:spcBef>
              <a:spcAft>
                <a:spcPts val="0"/>
              </a:spcAft>
              <a:buClr>
                <a:schemeClr val="dk1"/>
              </a:buClr>
              <a:buSzPts val="10800"/>
              <a:buChar char="–"/>
              <a:defRPr sz="10800"/>
            </a:lvl2pPr>
            <a:lvl3pPr indent="-800100" lvl="2" marL="1371600" algn="l">
              <a:lnSpc>
                <a:spcPct val="100000"/>
              </a:lnSpc>
              <a:spcBef>
                <a:spcPts val="1800"/>
              </a:spcBef>
              <a:spcAft>
                <a:spcPts val="0"/>
              </a:spcAft>
              <a:buClr>
                <a:schemeClr val="dk1"/>
              </a:buClr>
              <a:buSzPts val="9000"/>
              <a:buChar char="•"/>
              <a:defRPr sz="9000"/>
            </a:lvl3pPr>
            <a:lvl4pPr indent="-742950" lvl="3" marL="1828800" algn="l">
              <a:lnSpc>
                <a:spcPct val="100000"/>
              </a:lnSpc>
              <a:spcBef>
                <a:spcPts val="1620"/>
              </a:spcBef>
              <a:spcAft>
                <a:spcPts val="0"/>
              </a:spcAft>
              <a:buClr>
                <a:schemeClr val="dk1"/>
              </a:buClr>
              <a:buSzPts val="8100"/>
              <a:buChar char="–"/>
              <a:defRPr sz="8100"/>
            </a:lvl4pPr>
            <a:lvl5pPr indent="-742950" lvl="4" marL="2286000" algn="l">
              <a:lnSpc>
                <a:spcPct val="100000"/>
              </a:lnSpc>
              <a:spcBef>
                <a:spcPts val="1620"/>
              </a:spcBef>
              <a:spcAft>
                <a:spcPts val="0"/>
              </a:spcAft>
              <a:buClr>
                <a:schemeClr val="dk1"/>
              </a:buClr>
              <a:buSzPts val="8100"/>
              <a:buChar char="»"/>
              <a:defRPr sz="8100"/>
            </a:lvl5pPr>
            <a:lvl6pPr indent="-742950" lvl="5" marL="2743200" algn="l">
              <a:lnSpc>
                <a:spcPct val="100000"/>
              </a:lnSpc>
              <a:spcBef>
                <a:spcPts val="1620"/>
              </a:spcBef>
              <a:spcAft>
                <a:spcPts val="0"/>
              </a:spcAft>
              <a:buClr>
                <a:schemeClr val="dk1"/>
              </a:buClr>
              <a:buSzPts val="8100"/>
              <a:buChar char="•"/>
              <a:defRPr sz="8100"/>
            </a:lvl6pPr>
            <a:lvl7pPr indent="-742950" lvl="6" marL="3200400" algn="l">
              <a:lnSpc>
                <a:spcPct val="100000"/>
              </a:lnSpc>
              <a:spcBef>
                <a:spcPts val="1620"/>
              </a:spcBef>
              <a:spcAft>
                <a:spcPts val="0"/>
              </a:spcAft>
              <a:buClr>
                <a:schemeClr val="dk1"/>
              </a:buClr>
              <a:buSzPts val="8100"/>
              <a:buChar char="•"/>
              <a:defRPr sz="8100"/>
            </a:lvl7pPr>
            <a:lvl8pPr indent="-742950" lvl="7" marL="3657600" algn="l">
              <a:lnSpc>
                <a:spcPct val="100000"/>
              </a:lnSpc>
              <a:spcBef>
                <a:spcPts val="1620"/>
              </a:spcBef>
              <a:spcAft>
                <a:spcPts val="0"/>
              </a:spcAft>
              <a:buClr>
                <a:schemeClr val="dk1"/>
              </a:buClr>
              <a:buSzPts val="8100"/>
              <a:buChar char="•"/>
              <a:defRPr sz="8100"/>
            </a:lvl8pPr>
            <a:lvl9pPr indent="-742950" lvl="8" marL="4114800" algn="l">
              <a:lnSpc>
                <a:spcPct val="100000"/>
              </a:lnSpc>
              <a:spcBef>
                <a:spcPts val="1620"/>
              </a:spcBef>
              <a:spcAft>
                <a:spcPts val="0"/>
              </a:spcAft>
              <a:buClr>
                <a:schemeClr val="dk1"/>
              </a:buClr>
              <a:buSzPts val="8100"/>
              <a:buChar char="•"/>
              <a:defRPr sz="8100"/>
            </a:lvl9pPr>
          </a:lstStyle>
          <a:p/>
        </p:txBody>
      </p:sp>
      <p:sp>
        <p:nvSpPr>
          <p:cNvPr id="33" name="Google Shape;33;p6"/>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9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1440180" y="9671212"/>
            <a:ext cx="12726593" cy="4030501"/>
          </a:xfrm>
          <a:prstGeom prst="rect">
            <a:avLst/>
          </a:prstGeom>
          <a:noFill/>
          <a:ln>
            <a:noFill/>
          </a:ln>
        </p:spPr>
        <p:txBody>
          <a:bodyPr anchorCtr="0" anchor="b" bIns="205725" lIns="411475" spcFirstLastPara="1" rIns="411475" wrap="square" tIns="205725">
            <a:normAutofit/>
          </a:bodyPr>
          <a:lstStyle>
            <a:lvl1pPr indent="-228600" lvl="0" marL="457200" algn="l">
              <a:lnSpc>
                <a:spcPct val="100000"/>
              </a:lnSpc>
              <a:spcBef>
                <a:spcPts val="2160"/>
              </a:spcBef>
              <a:spcAft>
                <a:spcPts val="0"/>
              </a:spcAft>
              <a:buClr>
                <a:schemeClr val="dk1"/>
              </a:buClr>
              <a:buSzPts val="10800"/>
              <a:buNone/>
              <a:defRPr b="1" sz="10800"/>
            </a:lvl1pPr>
            <a:lvl2pPr indent="-228600" lvl="1" marL="914400" algn="l">
              <a:lnSpc>
                <a:spcPct val="100000"/>
              </a:lnSpc>
              <a:spcBef>
                <a:spcPts val="1800"/>
              </a:spcBef>
              <a:spcAft>
                <a:spcPts val="0"/>
              </a:spcAft>
              <a:buClr>
                <a:schemeClr val="dk1"/>
              </a:buClr>
              <a:buSzPts val="9000"/>
              <a:buNone/>
              <a:defRPr b="1" sz="9000"/>
            </a:lvl2pPr>
            <a:lvl3pPr indent="-228600" lvl="2" marL="1371600" algn="l">
              <a:lnSpc>
                <a:spcPct val="100000"/>
              </a:lnSpc>
              <a:spcBef>
                <a:spcPts val="1620"/>
              </a:spcBef>
              <a:spcAft>
                <a:spcPts val="0"/>
              </a:spcAft>
              <a:buClr>
                <a:schemeClr val="dk1"/>
              </a:buClr>
              <a:buSzPts val="8100"/>
              <a:buNone/>
              <a:defRPr b="1" sz="8100"/>
            </a:lvl3pPr>
            <a:lvl4pPr indent="-228600" lvl="3" marL="1828800" algn="l">
              <a:lnSpc>
                <a:spcPct val="100000"/>
              </a:lnSpc>
              <a:spcBef>
                <a:spcPts val="1440"/>
              </a:spcBef>
              <a:spcAft>
                <a:spcPts val="0"/>
              </a:spcAft>
              <a:buClr>
                <a:schemeClr val="dk1"/>
              </a:buClr>
              <a:buSzPts val="7200"/>
              <a:buNone/>
              <a:defRPr b="1" sz="7200"/>
            </a:lvl4pPr>
            <a:lvl5pPr indent="-228600" lvl="4" marL="2286000" algn="l">
              <a:lnSpc>
                <a:spcPct val="100000"/>
              </a:lnSpc>
              <a:spcBef>
                <a:spcPts val="1440"/>
              </a:spcBef>
              <a:spcAft>
                <a:spcPts val="0"/>
              </a:spcAft>
              <a:buClr>
                <a:schemeClr val="dk1"/>
              </a:buClr>
              <a:buSzPts val="7200"/>
              <a:buNone/>
              <a:defRPr b="1" sz="7200"/>
            </a:lvl5pPr>
            <a:lvl6pPr indent="-228600" lvl="5" marL="2743200" algn="l">
              <a:lnSpc>
                <a:spcPct val="100000"/>
              </a:lnSpc>
              <a:spcBef>
                <a:spcPts val="1440"/>
              </a:spcBef>
              <a:spcAft>
                <a:spcPts val="0"/>
              </a:spcAft>
              <a:buClr>
                <a:schemeClr val="dk1"/>
              </a:buClr>
              <a:buSzPts val="7200"/>
              <a:buNone/>
              <a:defRPr b="1" sz="7200"/>
            </a:lvl6pPr>
            <a:lvl7pPr indent="-228600" lvl="6" marL="3200400" algn="l">
              <a:lnSpc>
                <a:spcPct val="100000"/>
              </a:lnSpc>
              <a:spcBef>
                <a:spcPts val="1440"/>
              </a:spcBef>
              <a:spcAft>
                <a:spcPts val="0"/>
              </a:spcAft>
              <a:buClr>
                <a:schemeClr val="dk1"/>
              </a:buClr>
              <a:buSzPts val="7200"/>
              <a:buNone/>
              <a:defRPr b="1" sz="7200"/>
            </a:lvl7pPr>
            <a:lvl8pPr indent="-228600" lvl="7" marL="3657600" algn="l">
              <a:lnSpc>
                <a:spcPct val="100000"/>
              </a:lnSpc>
              <a:spcBef>
                <a:spcPts val="1440"/>
              </a:spcBef>
              <a:spcAft>
                <a:spcPts val="0"/>
              </a:spcAft>
              <a:buClr>
                <a:schemeClr val="dk1"/>
              </a:buClr>
              <a:buSzPts val="7200"/>
              <a:buNone/>
              <a:defRPr b="1" sz="7200"/>
            </a:lvl8pPr>
            <a:lvl9pPr indent="-228600" lvl="8" marL="4114800" algn="l">
              <a:lnSpc>
                <a:spcPct val="100000"/>
              </a:lnSpc>
              <a:spcBef>
                <a:spcPts val="1440"/>
              </a:spcBef>
              <a:spcAft>
                <a:spcPts val="0"/>
              </a:spcAft>
              <a:buClr>
                <a:schemeClr val="dk1"/>
              </a:buClr>
              <a:buSzPts val="7200"/>
              <a:buNone/>
              <a:defRPr b="1" sz="7200"/>
            </a:lvl9pPr>
          </a:lstStyle>
          <a:p/>
        </p:txBody>
      </p:sp>
      <p:sp>
        <p:nvSpPr>
          <p:cNvPr id="39" name="Google Shape;39;p7"/>
          <p:cNvSpPr txBox="1"/>
          <p:nvPr>
            <p:ph idx="2" type="body"/>
          </p:nvPr>
        </p:nvSpPr>
        <p:spPr>
          <a:xfrm>
            <a:off x="1440180" y="13701713"/>
            <a:ext cx="12726593" cy="24893114"/>
          </a:xfrm>
          <a:prstGeom prst="rect">
            <a:avLst/>
          </a:prstGeom>
          <a:noFill/>
          <a:ln>
            <a:noFill/>
          </a:ln>
        </p:spPr>
        <p:txBody>
          <a:bodyPr anchorCtr="0" anchor="t" bIns="205725" lIns="411475" spcFirstLastPara="1" rIns="411475" wrap="square" tIns="205725">
            <a:normAutofit/>
          </a:bodyPr>
          <a:lstStyle>
            <a:lvl1pPr indent="-914400" lvl="0" marL="457200" algn="l">
              <a:lnSpc>
                <a:spcPct val="100000"/>
              </a:lnSpc>
              <a:spcBef>
                <a:spcPts val="2160"/>
              </a:spcBef>
              <a:spcAft>
                <a:spcPts val="0"/>
              </a:spcAft>
              <a:buClr>
                <a:schemeClr val="dk1"/>
              </a:buClr>
              <a:buSzPts val="10800"/>
              <a:buChar char="•"/>
              <a:defRPr sz="10800"/>
            </a:lvl1pPr>
            <a:lvl2pPr indent="-800100" lvl="1" marL="914400" algn="l">
              <a:lnSpc>
                <a:spcPct val="100000"/>
              </a:lnSpc>
              <a:spcBef>
                <a:spcPts val="1800"/>
              </a:spcBef>
              <a:spcAft>
                <a:spcPts val="0"/>
              </a:spcAft>
              <a:buClr>
                <a:schemeClr val="dk1"/>
              </a:buClr>
              <a:buSzPts val="9000"/>
              <a:buChar char="–"/>
              <a:defRPr sz="9000"/>
            </a:lvl2pPr>
            <a:lvl3pPr indent="-742950" lvl="2" marL="1371600" algn="l">
              <a:lnSpc>
                <a:spcPct val="100000"/>
              </a:lnSpc>
              <a:spcBef>
                <a:spcPts val="1620"/>
              </a:spcBef>
              <a:spcAft>
                <a:spcPts val="0"/>
              </a:spcAft>
              <a:buClr>
                <a:schemeClr val="dk1"/>
              </a:buClr>
              <a:buSzPts val="8100"/>
              <a:buChar char="•"/>
              <a:defRPr sz="8100"/>
            </a:lvl3pPr>
            <a:lvl4pPr indent="-685800" lvl="3" marL="1828800" algn="l">
              <a:lnSpc>
                <a:spcPct val="100000"/>
              </a:lnSpc>
              <a:spcBef>
                <a:spcPts val="1440"/>
              </a:spcBef>
              <a:spcAft>
                <a:spcPts val="0"/>
              </a:spcAft>
              <a:buClr>
                <a:schemeClr val="dk1"/>
              </a:buClr>
              <a:buSzPts val="7200"/>
              <a:buChar char="–"/>
              <a:defRPr sz="7200"/>
            </a:lvl4pPr>
            <a:lvl5pPr indent="-685800" lvl="4" marL="2286000" algn="l">
              <a:lnSpc>
                <a:spcPct val="100000"/>
              </a:lnSpc>
              <a:spcBef>
                <a:spcPts val="1440"/>
              </a:spcBef>
              <a:spcAft>
                <a:spcPts val="0"/>
              </a:spcAft>
              <a:buClr>
                <a:schemeClr val="dk1"/>
              </a:buClr>
              <a:buSzPts val="7200"/>
              <a:buChar char="»"/>
              <a:defRPr sz="7200"/>
            </a:lvl5pPr>
            <a:lvl6pPr indent="-685800" lvl="5" marL="2743200" algn="l">
              <a:lnSpc>
                <a:spcPct val="100000"/>
              </a:lnSpc>
              <a:spcBef>
                <a:spcPts val="1440"/>
              </a:spcBef>
              <a:spcAft>
                <a:spcPts val="0"/>
              </a:spcAft>
              <a:buClr>
                <a:schemeClr val="dk1"/>
              </a:buClr>
              <a:buSzPts val="7200"/>
              <a:buChar char="•"/>
              <a:defRPr sz="7200"/>
            </a:lvl6pPr>
            <a:lvl7pPr indent="-685800" lvl="6" marL="3200400" algn="l">
              <a:lnSpc>
                <a:spcPct val="100000"/>
              </a:lnSpc>
              <a:spcBef>
                <a:spcPts val="1440"/>
              </a:spcBef>
              <a:spcAft>
                <a:spcPts val="0"/>
              </a:spcAft>
              <a:buClr>
                <a:schemeClr val="dk1"/>
              </a:buClr>
              <a:buSzPts val="7200"/>
              <a:buChar char="•"/>
              <a:defRPr sz="7200"/>
            </a:lvl7pPr>
            <a:lvl8pPr indent="-685800" lvl="7" marL="3657600" algn="l">
              <a:lnSpc>
                <a:spcPct val="100000"/>
              </a:lnSpc>
              <a:spcBef>
                <a:spcPts val="1440"/>
              </a:spcBef>
              <a:spcAft>
                <a:spcPts val="0"/>
              </a:spcAft>
              <a:buClr>
                <a:schemeClr val="dk1"/>
              </a:buClr>
              <a:buSzPts val="7200"/>
              <a:buChar char="•"/>
              <a:defRPr sz="7200"/>
            </a:lvl8pPr>
            <a:lvl9pPr indent="-685800" lvl="8" marL="4114800" algn="l">
              <a:lnSpc>
                <a:spcPct val="100000"/>
              </a:lnSpc>
              <a:spcBef>
                <a:spcPts val="1440"/>
              </a:spcBef>
              <a:spcAft>
                <a:spcPts val="0"/>
              </a:spcAft>
              <a:buClr>
                <a:schemeClr val="dk1"/>
              </a:buClr>
              <a:buSzPts val="7200"/>
              <a:buChar char="•"/>
              <a:defRPr sz="7200"/>
            </a:lvl9pPr>
          </a:lstStyle>
          <a:p/>
        </p:txBody>
      </p:sp>
      <p:sp>
        <p:nvSpPr>
          <p:cNvPr id="40" name="Google Shape;40;p7"/>
          <p:cNvSpPr txBox="1"/>
          <p:nvPr>
            <p:ph idx="3" type="body"/>
          </p:nvPr>
        </p:nvSpPr>
        <p:spPr>
          <a:xfrm>
            <a:off x="14631830" y="9671212"/>
            <a:ext cx="12731591" cy="4030501"/>
          </a:xfrm>
          <a:prstGeom prst="rect">
            <a:avLst/>
          </a:prstGeom>
          <a:noFill/>
          <a:ln>
            <a:noFill/>
          </a:ln>
        </p:spPr>
        <p:txBody>
          <a:bodyPr anchorCtr="0" anchor="b" bIns="205725" lIns="411475" spcFirstLastPara="1" rIns="411475" wrap="square" tIns="205725">
            <a:normAutofit/>
          </a:bodyPr>
          <a:lstStyle>
            <a:lvl1pPr indent="-228600" lvl="0" marL="457200" algn="l">
              <a:lnSpc>
                <a:spcPct val="100000"/>
              </a:lnSpc>
              <a:spcBef>
                <a:spcPts val="2160"/>
              </a:spcBef>
              <a:spcAft>
                <a:spcPts val="0"/>
              </a:spcAft>
              <a:buClr>
                <a:schemeClr val="dk1"/>
              </a:buClr>
              <a:buSzPts val="10800"/>
              <a:buNone/>
              <a:defRPr b="1" sz="10800"/>
            </a:lvl1pPr>
            <a:lvl2pPr indent="-228600" lvl="1" marL="914400" algn="l">
              <a:lnSpc>
                <a:spcPct val="100000"/>
              </a:lnSpc>
              <a:spcBef>
                <a:spcPts val="1800"/>
              </a:spcBef>
              <a:spcAft>
                <a:spcPts val="0"/>
              </a:spcAft>
              <a:buClr>
                <a:schemeClr val="dk1"/>
              </a:buClr>
              <a:buSzPts val="9000"/>
              <a:buNone/>
              <a:defRPr b="1" sz="9000"/>
            </a:lvl2pPr>
            <a:lvl3pPr indent="-228600" lvl="2" marL="1371600" algn="l">
              <a:lnSpc>
                <a:spcPct val="100000"/>
              </a:lnSpc>
              <a:spcBef>
                <a:spcPts val="1620"/>
              </a:spcBef>
              <a:spcAft>
                <a:spcPts val="0"/>
              </a:spcAft>
              <a:buClr>
                <a:schemeClr val="dk1"/>
              </a:buClr>
              <a:buSzPts val="8100"/>
              <a:buNone/>
              <a:defRPr b="1" sz="8100"/>
            </a:lvl3pPr>
            <a:lvl4pPr indent="-228600" lvl="3" marL="1828800" algn="l">
              <a:lnSpc>
                <a:spcPct val="100000"/>
              </a:lnSpc>
              <a:spcBef>
                <a:spcPts val="1440"/>
              </a:spcBef>
              <a:spcAft>
                <a:spcPts val="0"/>
              </a:spcAft>
              <a:buClr>
                <a:schemeClr val="dk1"/>
              </a:buClr>
              <a:buSzPts val="7200"/>
              <a:buNone/>
              <a:defRPr b="1" sz="7200"/>
            </a:lvl4pPr>
            <a:lvl5pPr indent="-228600" lvl="4" marL="2286000" algn="l">
              <a:lnSpc>
                <a:spcPct val="100000"/>
              </a:lnSpc>
              <a:spcBef>
                <a:spcPts val="1440"/>
              </a:spcBef>
              <a:spcAft>
                <a:spcPts val="0"/>
              </a:spcAft>
              <a:buClr>
                <a:schemeClr val="dk1"/>
              </a:buClr>
              <a:buSzPts val="7200"/>
              <a:buNone/>
              <a:defRPr b="1" sz="7200"/>
            </a:lvl5pPr>
            <a:lvl6pPr indent="-228600" lvl="5" marL="2743200" algn="l">
              <a:lnSpc>
                <a:spcPct val="100000"/>
              </a:lnSpc>
              <a:spcBef>
                <a:spcPts val="1440"/>
              </a:spcBef>
              <a:spcAft>
                <a:spcPts val="0"/>
              </a:spcAft>
              <a:buClr>
                <a:schemeClr val="dk1"/>
              </a:buClr>
              <a:buSzPts val="7200"/>
              <a:buNone/>
              <a:defRPr b="1" sz="7200"/>
            </a:lvl6pPr>
            <a:lvl7pPr indent="-228600" lvl="6" marL="3200400" algn="l">
              <a:lnSpc>
                <a:spcPct val="100000"/>
              </a:lnSpc>
              <a:spcBef>
                <a:spcPts val="1440"/>
              </a:spcBef>
              <a:spcAft>
                <a:spcPts val="0"/>
              </a:spcAft>
              <a:buClr>
                <a:schemeClr val="dk1"/>
              </a:buClr>
              <a:buSzPts val="7200"/>
              <a:buNone/>
              <a:defRPr b="1" sz="7200"/>
            </a:lvl7pPr>
            <a:lvl8pPr indent="-228600" lvl="7" marL="3657600" algn="l">
              <a:lnSpc>
                <a:spcPct val="100000"/>
              </a:lnSpc>
              <a:spcBef>
                <a:spcPts val="1440"/>
              </a:spcBef>
              <a:spcAft>
                <a:spcPts val="0"/>
              </a:spcAft>
              <a:buClr>
                <a:schemeClr val="dk1"/>
              </a:buClr>
              <a:buSzPts val="7200"/>
              <a:buNone/>
              <a:defRPr b="1" sz="7200"/>
            </a:lvl8pPr>
            <a:lvl9pPr indent="-228600" lvl="8" marL="4114800" algn="l">
              <a:lnSpc>
                <a:spcPct val="100000"/>
              </a:lnSpc>
              <a:spcBef>
                <a:spcPts val="1440"/>
              </a:spcBef>
              <a:spcAft>
                <a:spcPts val="0"/>
              </a:spcAft>
              <a:buClr>
                <a:schemeClr val="dk1"/>
              </a:buClr>
              <a:buSzPts val="7200"/>
              <a:buNone/>
              <a:defRPr b="1" sz="7200"/>
            </a:lvl9pPr>
          </a:lstStyle>
          <a:p/>
        </p:txBody>
      </p:sp>
      <p:sp>
        <p:nvSpPr>
          <p:cNvPr id="41" name="Google Shape;41;p7"/>
          <p:cNvSpPr txBox="1"/>
          <p:nvPr>
            <p:ph idx="4" type="body"/>
          </p:nvPr>
        </p:nvSpPr>
        <p:spPr>
          <a:xfrm>
            <a:off x="14631830" y="13701713"/>
            <a:ext cx="12731591" cy="24893114"/>
          </a:xfrm>
          <a:prstGeom prst="rect">
            <a:avLst/>
          </a:prstGeom>
          <a:noFill/>
          <a:ln>
            <a:noFill/>
          </a:ln>
        </p:spPr>
        <p:txBody>
          <a:bodyPr anchorCtr="0" anchor="t" bIns="205725" lIns="411475" spcFirstLastPara="1" rIns="411475" wrap="square" tIns="205725">
            <a:normAutofit/>
          </a:bodyPr>
          <a:lstStyle>
            <a:lvl1pPr indent="-914400" lvl="0" marL="457200" algn="l">
              <a:lnSpc>
                <a:spcPct val="100000"/>
              </a:lnSpc>
              <a:spcBef>
                <a:spcPts val="2160"/>
              </a:spcBef>
              <a:spcAft>
                <a:spcPts val="0"/>
              </a:spcAft>
              <a:buClr>
                <a:schemeClr val="dk1"/>
              </a:buClr>
              <a:buSzPts val="10800"/>
              <a:buChar char="•"/>
              <a:defRPr sz="10800"/>
            </a:lvl1pPr>
            <a:lvl2pPr indent="-800100" lvl="1" marL="914400" algn="l">
              <a:lnSpc>
                <a:spcPct val="100000"/>
              </a:lnSpc>
              <a:spcBef>
                <a:spcPts val="1800"/>
              </a:spcBef>
              <a:spcAft>
                <a:spcPts val="0"/>
              </a:spcAft>
              <a:buClr>
                <a:schemeClr val="dk1"/>
              </a:buClr>
              <a:buSzPts val="9000"/>
              <a:buChar char="–"/>
              <a:defRPr sz="9000"/>
            </a:lvl2pPr>
            <a:lvl3pPr indent="-742950" lvl="2" marL="1371600" algn="l">
              <a:lnSpc>
                <a:spcPct val="100000"/>
              </a:lnSpc>
              <a:spcBef>
                <a:spcPts val="1620"/>
              </a:spcBef>
              <a:spcAft>
                <a:spcPts val="0"/>
              </a:spcAft>
              <a:buClr>
                <a:schemeClr val="dk1"/>
              </a:buClr>
              <a:buSzPts val="8100"/>
              <a:buChar char="•"/>
              <a:defRPr sz="8100"/>
            </a:lvl3pPr>
            <a:lvl4pPr indent="-685800" lvl="3" marL="1828800" algn="l">
              <a:lnSpc>
                <a:spcPct val="100000"/>
              </a:lnSpc>
              <a:spcBef>
                <a:spcPts val="1440"/>
              </a:spcBef>
              <a:spcAft>
                <a:spcPts val="0"/>
              </a:spcAft>
              <a:buClr>
                <a:schemeClr val="dk1"/>
              </a:buClr>
              <a:buSzPts val="7200"/>
              <a:buChar char="–"/>
              <a:defRPr sz="7200"/>
            </a:lvl4pPr>
            <a:lvl5pPr indent="-685800" lvl="4" marL="2286000" algn="l">
              <a:lnSpc>
                <a:spcPct val="100000"/>
              </a:lnSpc>
              <a:spcBef>
                <a:spcPts val="1440"/>
              </a:spcBef>
              <a:spcAft>
                <a:spcPts val="0"/>
              </a:spcAft>
              <a:buClr>
                <a:schemeClr val="dk1"/>
              </a:buClr>
              <a:buSzPts val="7200"/>
              <a:buChar char="»"/>
              <a:defRPr sz="7200"/>
            </a:lvl5pPr>
            <a:lvl6pPr indent="-685800" lvl="5" marL="2743200" algn="l">
              <a:lnSpc>
                <a:spcPct val="100000"/>
              </a:lnSpc>
              <a:spcBef>
                <a:spcPts val="1440"/>
              </a:spcBef>
              <a:spcAft>
                <a:spcPts val="0"/>
              </a:spcAft>
              <a:buClr>
                <a:schemeClr val="dk1"/>
              </a:buClr>
              <a:buSzPts val="7200"/>
              <a:buChar char="•"/>
              <a:defRPr sz="7200"/>
            </a:lvl6pPr>
            <a:lvl7pPr indent="-685800" lvl="6" marL="3200400" algn="l">
              <a:lnSpc>
                <a:spcPct val="100000"/>
              </a:lnSpc>
              <a:spcBef>
                <a:spcPts val="1440"/>
              </a:spcBef>
              <a:spcAft>
                <a:spcPts val="0"/>
              </a:spcAft>
              <a:buClr>
                <a:schemeClr val="dk1"/>
              </a:buClr>
              <a:buSzPts val="7200"/>
              <a:buChar char="•"/>
              <a:defRPr sz="7200"/>
            </a:lvl7pPr>
            <a:lvl8pPr indent="-685800" lvl="7" marL="3657600" algn="l">
              <a:lnSpc>
                <a:spcPct val="100000"/>
              </a:lnSpc>
              <a:spcBef>
                <a:spcPts val="1440"/>
              </a:spcBef>
              <a:spcAft>
                <a:spcPts val="0"/>
              </a:spcAft>
              <a:buClr>
                <a:schemeClr val="dk1"/>
              </a:buClr>
              <a:buSzPts val="7200"/>
              <a:buChar char="•"/>
              <a:defRPr sz="7200"/>
            </a:lvl8pPr>
            <a:lvl9pPr indent="-685800" lvl="8" marL="4114800" algn="l">
              <a:lnSpc>
                <a:spcPct val="100000"/>
              </a:lnSpc>
              <a:spcBef>
                <a:spcPts val="1440"/>
              </a:spcBef>
              <a:spcAft>
                <a:spcPts val="0"/>
              </a:spcAft>
              <a:buClr>
                <a:schemeClr val="dk1"/>
              </a:buClr>
              <a:buSzPts val="7200"/>
              <a:buChar char="•"/>
              <a:defRPr sz="7200"/>
            </a:lvl9pPr>
          </a:lstStyle>
          <a:p/>
        </p:txBody>
      </p:sp>
      <p:sp>
        <p:nvSpPr>
          <p:cNvPr id="42" name="Google Shape;42;p7"/>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440182" y="1720215"/>
            <a:ext cx="9476186" cy="7320915"/>
          </a:xfrm>
          <a:prstGeom prst="rect">
            <a:avLst/>
          </a:prstGeom>
          <a:noFill/>
          <a:ln>
            <a:noFill/>
          </a:ln>
        </p:spPr>
        <p:txBody>
          <a:bodyPr anchorCtr="0" anchor="b" bIns="205725" lIns="411475" spcFirstLastPara="1" rIns="411475" wrap="square" tIns="205725">
            <a:normAutofit/>
          </a:bodyPr>
          <a:lstStyle>
            <a:lvl1pPr lvl="0" algn="l">
              <a:lnSpc>
                <a:spcPct val="100000"/>
              </a:lnSpc>
              <a:spcBef>
                <a:spcPts val="0"/>
              </a:spcBef>
              <a:spcAft>
                <a:spcPts val="0"/>
              </a:spcAft>
              <a:buClr>
                <a:schemeClr val="dk1"/>
              </a:buClr>
              <a:buSzPts val="9000"/>
              <a:buFont typeface="Calibri"/>
              <a:buNone/>
              <a:defRPr b="1"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1261407" y="1720218"/>
            <a:ext cx="16102013" cy="36874612"/>
          </a:xfrm>
          <a:prstGeom prst="rect">
            <a:avLst/>
          </a:prstGeom>
          <a:noFill/>
          <a:ln>
            <a:noFill/>
          </a:ln>
        </p:spPr>
        <p:txBody>
          <a:bodyPr anchorCtr="0" anchor="t" bIns="205725" lIns="411475" spcFirstLastPara="1" rIns="411475" wrap="square" tIns="205725">
            <a:normAutofit/>
          </a:bodyPr>
          <a:lstStyle>
            <a:lvl1pPr indent="-1143000" lvl="0" marL="457200" algn="l">
              <a:lnSpc>
                <a:spcPct val="100000"/>
              </a:lnSpc>
              <a:spcBef>
                <a:spcPts val="2880"/>
              </a:spcBef>
              <a:spcAft>
                <a:spcPts val="0"/>
              </a:spcAft>
              <a:buClr>
                <a:schemeClr val="dk1"/>
              </a:buClr>
              <a:buSzPts val="14400"/>
              <a:buChar char="•"/>
              <a:defRPr sz="14400"/>
            </a:lvl1pPr>
            <a:lvl2pPr indent="-1028700" lvl="1" marL="914400" algn="l">
              <a:lnSpc>
                <a:spcPct val="100000"/>
              </a:lnSpc>
              <a:spcBef>
                <a:spcPts val="2520"/>
              </a:spcBef>
              <a:spcAft>
                <a:spcPts val="0"/>
              </a:spcAft>
              <a:buClr>
                <a:schemeClr val="dk1"/>
              </a:buClr>
              <a:buSzPts val="12600"/>
              <a:buChar char="–"/>
              <a:defRPr sz="12600"/>
            </a:lvl2pPr>
            <a:lvl3pPr indent="-914400" lvl="2" marL="1371600" algn="l">
              <a:lnSpc>
                <a:spcPct val="100000"/>
              </a:lnSpc>
              <a:spcBef>
                <a:spcPts val="2160"/>
              </a:spcBef>
              <a:spcAft>
                <a:spcPts val="0"/>
              </a:spcAft>
              <a:buClr>
                <a:schemeClr val="dk1"/>
              </a:buClr>
              <a:buSzPts val="10800"/>
              <a:buChar char="•"/>
              <a:defRPr sz="10800"/>
            </a:lvl3pPr>
            <a:lvl4pPr indent="-800100" lvl="3" marL="1828800" algn="l">
              <a:lnSpc>
                <a:spcPct val="100000"/>
              </a:lnSpc>
              <a:spcBef>
                <a:spcPts val="1800"/>
              </a:spcBef>
              <a:spcAft>
                <a:spcPts val="0"/>
              </a:spcAft>
              <a:buClr>
                <a:schemeClr val="dk1"/>
              </a:buClr>
              <a:buSzPts val="9000"/>
              <a:buChar char="–"/>
              <a:defRPr sz="9000"/>
            </a:lvl4pPr>
            <a:lvl5pPr indent="-800100" lvl="4" marL="2286000" algn="l">
              <a:lnSpc>
                <a:spcPct val="100000"/>
              </a:lnSpc>
              <a:spcBef>
                <a:spcPts val="1800"/>
              </a:spcBef>
              <a:spcAft>
                <a:spcPts val="0"/>
              </a:spcAft>
              <a:buClr>
                <a:schemeClr val="dk1"/>
              </a:buClr>
              <a:buSzPts val="9000"/>
              <a:buChar char="»"/>
              <a:defRPr sz="9000"/>
            </a:lvl5pPr>
            <a:lvl6pPr indent="-800100" lvl="5" marL="2743200" algn="l">
              <a:lnSpc>
                <a:spcPct val="100000"/>
              </a:lnSpc>
              <a:spcBef>
                <a:spcPts val="1800"/>
              </a:spcBef>
              <a:spcAft>
                <a:spcPts val="0"/>
              </a:spcAft>
              <a:buClr>
                <a:schemeClr val="dk1"/>
              </a:buClr>
              <a:buSzPts val="9000"/>
              <a:buChar char="•"/>
              <a:defRPr sz="9000"/>
            </a:lvl6pPr>
            <a:lvl7pPr indent="-800100" lvl="6" marL="3200400" algn="l">
              <a:lnSpc>
                <a:spcPct val="100000"/>
              </a:lnSpc>
              <a:spcBef>
                <a:spcPts val="1800"/>
              </a:spcBef>
              <a:spcAft>
                <a:spcPts val="0"/>
              </a:spcAft>
              <a:buClr>
                <a:schemeClr val="dk1"/>
              </a:buClr>
              <a:buSzPts val="9000"/>
              <a:buChar char="•"/>
              <a:defRPr sz="9000"/>
            </a:lvl7pPr>
            <a:lvl8pPr indent="-800100" lvl="7" marL="3657600" algn="l">
              <a:lnSpc>
                <a:spcPct val="100000"/>
              </a:lnSpc>
              <a:spcBef>
                <a:spcPts val="1800"/>
              </a:spcBef>
              <a:spcAft>
                <a:spcPts val="0"/>
              </a:spcAft>
              <a:buClr>
                <a:schemeClr val="dk1"/>
              </a:buClr>
              <a:buSzPts val="9000"/>
              <a:buChar char="•"/>
              <a:defRPr sz="9000"/>
            </a:lvl8pPr>
            <a:lvl9pPr indent="-800100" lvl="8" marL="4114800" algn="l">
              <a:lnSpc>
                <a:spcPct val="100000"/>
              </a:lnSpc>
              <a:spcBef>
                <a:spcPts val="1800"/>
              </a:spcBef>
              <a:spcAft>
                <a:spcPts val="0"/>
              </a:spcAft>
              <a:buClr>
                <a:schemeClr val="dk1"/>
              </a:buClr>
              <a:buSzPts val="9000"/>
              <a:buChar char="•"/>
              <a:defRPr sz="9000"/>
            </a:lvl9pPr>
          </a:lstStyle>
          <a:p/>
        </p:txBody>
      </p:sp>
      <p:sp>
        <p:nvSpPr>
          <p:cNvPr id="57" name="Google Shape;57;p10"/>
          <p:cNvSpPr txBox="1"/>
          <p:nvPr>
            <p:ph idx="2" type="body"/>
          </p:nvPr>
        </p:nvSpPr>
        <p:spPr>
          <a:xfrm>
            <a:off x="1440182" y="9041133"/>
            <a:ext cx="9476186" cy="29553698"/>
          </a:xfrm>
          <a:prstGeom prst="rect">
            <a:avLst/>
          </a:prstGeom>
          <a:noFill/>
          <a:ln>
            <a:noFill/>
          </a:ln>
        </p:spPr>
        <p:txBody>
          <a:bodyPr anchorCtr="0" anchor="t" bIns="205725" lIns="411475" spcFirstLastPara="1" rIns="411475" wrap="square" tIns="205725">
            <a:normAutofit/>
          </a:bodyPr>
          <a:lstStyle>
            <a:lvl1pPr indent="-228600" lvl="0" marL="457200" algn="l">
              <a:lnSpc>
                <a:spcPct val="100000"/>
              </a:lnSpc>
              <a:spcBef>
                <a:spcPts val="1260"/>
              </a:spcBef>
              <a:spcAft>
                <a:spcPts val="0"/>
              </a:spcAft>
              <a:buClr>
                <a:schemeClr val="dk1"/>
              </a:buClr>
              <a:buSzPts val="6300"/>
              <a:buNone/>
              <a:defRPr sz="6300"/>
            </a:lvl1pPr>
            <a:lvl2pPr indent="-228600" lvl="1" marL="914400" algn="l">
              <a:lnSpc>
                <a:spcPct val="100000"/>
              </a:lnSpc>
              <a:spcBef>
                <a:spcPts val="1080"/>
              </a:spcBef>
              <a:spcAft>
                <a:spcPts val="0"/>
              </a:spcAft>
              <a:buClr>
                <a:schemeClr val="dk1"/>
              </a:buClr>
              <a:buSzPts val="5400"/>
              <a:buNone/>
              <a:defRPr sz="5400"/>
            </a:lvl2pPr>
            <a:lvl3pPr indent="-228600" lvl="2" marL="1371600" algn="l">
              <a:lnSpc>
                <a:spcPct val="100000"/>
              </a:lnSpc>
              <a:spcBef>
                <a:spcPts val="900"/>
              </a:spcBef>
              <a:spcAft>
                <a:spcPts val="0"/>
              </a:spcAft>
              <a:buClr>
                <a:schemeClr val="dk1"/>
              </a:buClr>
              <a:buSzPts val="4500"/>
              <a:buNone/>
              <a:defRPr sz="4500"/>
            </a:lvl3pPr>
            <a:lvl4pPr indent="-228600" lvl="3" marL="1828800" algn="l">
              <a:lnSpc>
                <a:spcPct val="100000"/>
              </a:lnSpc>
              <a:spcBef>
                <a:spcPts val="820"/>
              </a:spcBef>
              <a:spcAft>
                <a:spcPts val="0"/>
              </a:spcAft>
              <a:buClr>
                <a:schemeClr val="dk1"/>
              </a:buClr>
              <a:buSzPts val="4100"/>
              <a:buNone/>
              <a:defRPr sz="4100"/>
            </a:lvl4pPr>
            <a:lvl5pPr indent="-228600" lvl="4" marL="2286000" algn="l">
              <a:lnSpc>
                <a:spcPct val="100000"/>
              </a:lnSpc>
              <a:spcBef>
                <a:spcPts val="820"/>
              </a:spcBef>
              <a:spcAft>
                <a:spcPts val="0"/>
              </a:spcAft>
              <a:buClr>
                <a:schemeClr val="dk1"/>
              </a:buClr>
              <a:buSzPts val="4100"/>
              <a:buNone/>
              <a:defRPr sz="4100"/>
            </a:lvl5pPr>
            <a:lvl6pPr indent="-228600" lvl="5" marL="2743200" algn="l">
              <a:lnSpc>
                <a:spcPct val="100000"/>
              </a:lnSpc>
              <a:spcBef>
                <a:spcPts val="820"/>
              </a:spcBef>
              <a:spcAft>
                <a:spcPts val="0"/>
              </a:spcAft>
              <a:buClr>
                <a:schemeClr val="dk1"/>
              </a:buClr>
              <a:buSzPts val="4100"/>
              <a:buNone/>
              <a:defRPr sz="4100"/>
            </a:lvl6pPr>
            <a:lvl7pPr indent="-228600" lvl="6" marL="3200400" algn="l">
              <a:lnSpc>
                <a:spcPct val="100000"/>
              </a:lnSpc>
              <a:spcBef>
                <a:spcPts val="820"/>
              </a:spcBef>
              <a:spcAft>
                <a:spcPts val="0"/>
              </a:spcAft>
              <a:buClr>
                <a:schemeClr val="dk1"/>
              </a:buClr>
              <a:buSzPts val="4100"/>
              <a:buNone/>
              <a:defRPr sz="4100"/>
            </a:lvl7pPr>
            <a:lvl8pPr indent="-228600" lvl="7" marL="3657600" algn="l">
              <a:lnSpc>
                <a:spcPct val="100000"/>
              </a:lnSpc>
              <a:spcBef>
                <a:spcPts val="820"/>
              </a:spcBef>
              <a:spcAft>
                <a:spcPts val="0"/>
              </a:spcAft>
              <a:buClr>
                <a:schemeClr val="dk1"/>
              </a:buClr>
              <a:buSzPts val="4100"/>
              <a:buNone/>
              <a:defRPr sz="4100"/>
            </a:lvl8pPr>
            <a:lvl9pPr indent="-228600" lvl="8" marL="4114800" algn="l">
              <a:lnSpc>
                <a:spcPct val="100000"/>
              </a:lnSpc>
              <a:spcBef>
                <a:spcPts val="820"/>
              </a:spcBef>
              <a:spcAft>
                <a:spcPts val="0"/>
              </a:spcAft>
              <a:buClr>
                <a:schemeClr val="dk1"/>
              </a:buClr>
              <a:buSzPts val="4100"/>
              <a:buNone/>
              <a:defRPr sz="4100"/>
            </a:lvl9pPr>
          </a:lstStyle>
          <a:p/>
        </p:txBody>
      </p:sp>
      <p:sp>
        <p:nvSpPr>
          <p:cNvPr id="58" name="Google Shape;58;p10"/>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5645707" y="30243781"/>
            <a:ext cx="17282159" cy="3570449"/>
          </a:xfrm>
          <a:prstGeom prst="rect">
            <a:avLst/>
          </a:prstGeom>
          <a:noFill/>
          <a:ln>
            <a:noFill/>
          </a:ln>
        </p:spPr>
        <p:txBody>
          <a:bodyPr anchorCtr="0" anchor="b" bIns="205725" lIns="411475" spcFirstLastPara="1" rIns="411475" wrap="square" tIns="205725">
            <a:normAutofit/>
          </a:bodyPr>
          <a:lstStyle>
            <a:lvl1pPr lvl="0" algn="l">
              <a:lnSpc>
                <a:spcPct val="100000"/>
              </a:lnSpc>
              <a:spcBef>
                <a:spcPts val="0"/>
              </a:spcBef>
              <a:spcAft>
                <a:spcPts val="0"/>
              </a:spcAft>
              <a:buClr>
                <a:schemeClr val="dk1"/>
              </a:buClr>
              <a:buSzPts val="9000"/>
              <a:buFont typeface="Calibri"/>
              <a:buNone/>
              <a:defRPr b="1"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645707" y="3860483"/>
            <a:ext cx="17282159" cy="25923240"/>
          </a:xfrm>
          <a:prstGeom prst="rect">
            <a:avLst/>
          </a:prstGeom>
          <a:noFill/>
          <a:ln>
            <a:noFill/>
          </a:ln>
        </p:spPr>
      </p:sp>
      <p:sp>
        <p:nvSpPr>
          <p:cNvPr id="64" name="Google Shape;64;p11"/>
          <p:cNvSpPr txBox="1"/>
          <p:nvPr>
            <p:ph idx="1" type="body"/>
          </p:nvPr>
        </p:nvSpPr>
        <p:spPr>
          <a:xfrm>
            <a:off x="5645707" y="33814228"/>
            <a:ext cx="17282159" cy="5070631"/>
          </a:xfrm>
          <a:prstGeom prst="rect">
            <a:avLst/>
          </a:prstGeom>
          <a:noFill/>
          <a:ln>
            <a:noFill/>
          </a:ln>
        </p:spPr>
        <p:txBody>
          <a:bodyPr anchorCtr="0" anchor="t" bIns="205725" lIns="411475" spcFirstLastPara="1" rIns="411475" wrap="square" tIns="205725">
            <a:normAutofit/>
          </a:bodyPr>
          <a:lstStyle>
            <a:lvl1pPr indent="-228600" lvl="0" marL="457200" algn="l">
              <a:lnSpc>
                <a:spcPct val="100000"/>
              </a:lnSpc>
              <a:spcBef>
                <a:spcPts val="1260"/>
              </a:spcBef>
              <a:spcAft>
                <a:spcPts val="0"/>
              </a:spcAft>
              <a:buClr>
                <a:schemeClr val="dk1"/>
              </a:buClr>
              <a:buSzPts val="6300"/>
              <a:buNone/>
              <a:defRPr sz="6300"/>
            </a:lvl1pPr>
            <a:lvl2pPr indent="-228600" lvl="1" marL="914400" algn="l">
              <a:lnSpc>
                <a:spcPct val="100000"/>
              </a:lnSpc>
              <a:spcBef>
                <a:spcPts val="1080"/>
              </a:spcBef>
              <a:spcAft>
                <a:spcPts val="0"/>
              </a:spcAft>
              <a:buClr>
                <a:schemeClr val="dk1"/>
              </a:buClr>
              <a:buSzPts val="5400"/>
              <a:buNone/>
              <a:defRPr sz="5400"/>
            </a:lvl2pPr>
            <a:lvl3pPr indent="-228600" lvl="2" marL="1371600" algn="l">
              <a:lnSpc>
                <a:spcPct val="100000"/>
              </a:lnSpc>
              <a:spcBef>
                <a:spcPts val="900"/>
              </a:spcBef>
              <a:spcAft>
                <a:spcPts val="0"/>
              </a:spcAft>
              <a:buClr>
                <a:schemeClr val="dk1"/>
              </a:buClr>
              <a:buSzPts val="4500"/>
              <a:buNone/>
              <a:defRPr sz="4500"/>
            </a:lvl3pPr>
            <a:lvl4pPr indent="-228600" lvl="3" marL="1828800" algn="l">
              <a:lnSpc>
                <a:spcPct val="100000"/>
              </a:lnSpc>
              <a:spcBef>
                <a:spcPts val="820"/>
              </a:spcBef>
              <a:spcAft>
                <a:spcPts val="0"/>
              </a:spcAft>
              <a:buClr>
                <a:schemeClr val="dk1"/>
              </a:buClr>
              <a:buSzPts val="4100"/>
              <a:buNone/>
              <a:defRPr sz="4100"/>
            </a:lvl4pPr>
            <a:lvl5pPr indent="-228600" lvl="4" marL="2286000" algn="l">
              <a:lnSpc>
                <a:spcPct val="100000"/>
              </a:lnSpc>
              <a:spcBef>
                <a:spcPts val="820"/>
              </a:spcBef>
              <a:spcAft>
                <a:spcPts val="0"/>
              </a:spcAft>
              <a:buClr>
                <a:schemeClr val="dk1"/>
              </a:buClr>
              <a:buSzPts val="4100"/>
              <a:buNone/>
              <a:defRPr sz="4100"/>
            </a:lvl5pPr>
            <a:lvl6pPr indent="-228600" lvl="5" marL="2743200" algn="l">
              <a:lnSpc>
                <a:spcPct val="100000"/>
              </a:lnSpc>
              <a:spcBef>
                <a:spcPts val="820"/>
              </a:spcBef>
              <a:spcAft>
                <a:spcPts val="0"/>
              </a:spcAft>
              <a:buClr>
                <a:schemeClr val="dk1"/>
              </a:buClr>
              <a:buSzPts val="4100"/>
              <a:buNone/>
              <a:defRPr sz="4100"/>
            </a:lvl6pPr>
            <a:lvl7pPr indent="-228600" lvl="6" marL="3200400" algn="l">
              <a:lnSpc>
                <a:spcPct val="100000"/>
              </a:lnSpc>
              <a:spcBef>
                <a:spcPts val="820"/>
              </a:spcBef>
              <a:spcAft>
                <a:spcPts val="0"/>
              </a:spcAft>
              <a:buClr>
                <a:schemeClr val="dk1"/>
              </a:buClr>
              <a:buSzPts val="4100"/>
              <a:buNone/>
              <a:defRPr sz="4100"/>
            </a:lvl7pPr>
            <a:lvl8pPr indent="-228600" lvl="7" marL="3657600" algn="l">
              <a:lnSpc>
                <a:spcPct val="100000"/>
              </a:lnSpc>
              <a:spcBef>
                <a:spcPts val="820"/>
              </a:spcBef>
              <a:spcAft>
                <a:spcPts val="0"/>
              </a:spcAft>
              <a:buClr>
                <a:schemeClr val="dk1"/>
              </a:buClr>
              <a:buSzPts val="4100"/>
              <a:buNone/>
              <a:defRPr sz="4100"/>
            </a:lvl8pPr>
            <a:lvl9pPr indent="-228600" lvl="8" marL="4114800" algn="l">
              <a:lnSpc>
                <a:spcPct val="100000"/>
              </a:lnSpc>
              <a:spcBef>
                <a:spcPts val="820"/>
              </a:spcBef>
              <a:spcAft>
                <a:spcPts val="0"/>
              </a:spcAft>
              <a:buClr>
                <a:schemeClr val="dk1"/>
              </a:buClr>
              <a:buSzPts val="4100"/>
              <a:buNone/>
              <a:defRPr sz="4100"/>
            </a:lvl9pPr>
          </a:lstStyle>
          <a:p/>
        </p:txBody>
      </p:sp>
      <p:sp>
        <p:nvSpPr>
          <p:cNvPr id="65" name="Google Shape;65;p11"/>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440180" y="1730219"/>
            <a:ext cx="25923240" cy="7200900"/>
          </a:xfrm>
          <a:prstGeom prst="rect">
            <a:avLst/>
          </a:prstGeom>
          <a:noFill/>
          <a:ln>
            <a:noFill/>
          </a:ln>
        </p:spPr>
        <p:txBody>
          <a:bodyPr anchorCtr="0" anchor="ctr" bIns="205725" lIns="411475" spcFirstLastPara="1" rIns="411475" wrap="square" tIns="205725">
            <a:normAutofit/>
          </a:bodyPr>
          <a:lstStyle>
            <a:lvl1pPr lvl="0" marR="0" rtl="0" algn="ctr">
              <a:lnSpc>
                <a:spcPct val="100000"/>
              </a:lnSpc>
              <a:spcBef>
                <a:spcPts val="0"/>
              </a:spcBef>
              <a:spcAft>
                <a:spcPts val="0"/>
              </a:spcAft>
              <a:buClr>
                <a:schemeClr val="dk1"/>
              </a:buClr>
              <a:buSzPts val="19800"/>
              <a:buFont typeface="Calibri"/>
              <a:buNone/>
              <a:defRPr b="0" i="0" sz="19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1440180" y="10081263"/>
            <a:ext cx="25923240" cy="28513567"/>
          </a:xfrm>
          <a:prstGeom prst="rect">
            <a:avLst/>
          </a:prstGeom>
          <a:noFill/>
          <a:ln>
            <a:noFill/>
          </a:ln>
        </p:spPr>
        <p:txBody>
          <a:bodyPr anchorCtr="0" anchor="t" bIns="205725" lIns="411475" spcFirstLastPara="1" rIns="411475" wrap="square" tIns="205725">
            <a:normAutofit/>
          </a:bodyPr>
          <a:lstStyle>
            <a:lvl1pPr indent="-1143000" lvl="0" marL="457200" marR="0" rtl="0" algn="l">
              <a:lnSpc>
                <a:spcPct val="100000"/>
              </a:lnSpc>
              <a:spcBef>
                <a:spcPts val="2880"/>
              </a:spcBef>
              <a:spcAft>
                <a:spcPts val="0"/>
              </a:spcAft>
              <a:buClr>
                <a:schemeClr val="dk1"/>
              </a:buClr>
              <a:buSzPts val="14400"/>
              <a:buFont typeface="Arial"/>
              <a:buChar char="•"/>
              <a:defRPr b="0" i="0" sz="14400" u="none" cap="none" strike="noStrike">
                <a:solidFill>
                  <a:schemeClr val="dk1"/>
                </a:solidFill>
                <a:latin typeface="Calibri"/>
                <a:ea typeface="Calibri"/>
                <a:cs typeface="Calibri"/>
                <a:sym typeface="Calibri"/>
              </a:defRPr>
            </a:lvl1pPr>
            <a:lvl2pPr indent="-1028700" lvl="1" marL="914400" marR="0" rtl="0" algn="l">
              <a:lnSpc>
                <a:spcPct val="100000"/>
              </a:lnSpc>
              <a:spcBef>
                <a:spcPts val="2520"/>
              </a:spcBef>
              <a:spcAft>
                <a:spcPts val="0"/>
              </a:spcAft>
              <a:buClr>
                <a:schemeClr val="dk1"/>
              </a:buClr>
              <a:buSzPts val="12600"/>
              <a:buFont typeface="Arial"/>
              <a:buChar char="–"/>
              <a:defRPr b="0" i="0" sz="12600" u="none" cap="none" strike="noStrike">
                <a:solidFill>
                  <a:schemeClr val="dk1"/>
                </a:solidFill>
                <a:latin typeface="Calibri"/>
                <a:ea typeface="Calibri"/>
                <a:cs typeface="Calibri"/>
                <a:sym typeface="Calibri"/>
              </a:defRPr>
            </a:lvl2pPr>
            <a:lvl3pPr indent="-914400" lvl="2" marL="1371600" marR="0" rtl="0" algn="l">
              <a:lnSpc>
                <a:spcPct val="100000"/>
              </a:lnSpc>
              <a:spcBef>
                <a:spcPts val="2160"/>
              </a:spcBef>
              <a:spcAft>
                <a:spcPts val="0"/>
              </a:spcAft>
              <a:buClr>
                <a:schemeClr val="dk1"/>
              </a:buClr>
              <a:buSzPts val="10800"/>
              <a:buFont typeface="Arial"/>
              <a:buChar char="•"/>
              <a:defRPr b="0" i="0" sz="10800" u="none" cap="none" strike="noStrike">
                <a:solidFill>
                  <a:schemeClr val="dk1"/>
                </a:solidFill>
                <a:latin typeface="Calibri"/>
                <a:ea typeface="Calibri"/>
                <a:cs typeface="Calibri"/>
                <a:sym typeface="Calibri"/>
              </a:defRPr>
            </a:lvl3pPr>
            <a:lvl4pPr indent="-800100" lvl="3" marL="18288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4pPr>
            <a:lvl5pPr indent="-800100" lvl="4" marL="22860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5pPr>
            <a:lvl6pPr indent="-800100" lvl="5" marL="27432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6pPr>
            <a:lvl7pPr indent="-800100" lvl="6" marL="32004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7pPr>
            <a:lvl8pPr indent="-800100" lvl="7" marL="36576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8pPr>
            <a:lvl9pPr indent="-800100" lvl="8" marL="4114800" marR="0" rtl="0" algn="l">
              <a:lnSpc>
                <a:spcPct val="100000"/>
              </a:lnSpc>
              <a:spcBef>
                <a:spcPts val="1800"/>
              </a:spcBef>
              <a:spcAft>
                <a:spcPts val="0"/>
              </a:spcAft>
              <a:buClr>
                <a:schemeClr val="dk1"/>
              </a:buClr>
              <a:buSzPts val="9000"/>
              <a:buFont typeface="Arial"/>
              <a:buChar char="•"/>
              <a:defRPr b="0" i="0" sz="9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440180" y="40045009"/>
            <a:ext cx="6720840" cy="2300288"/>
          </a:xfrm>
          <a:prstGeom prst="rect">
            <a:avLst/>
          </a:prstGeom>
          <a:noFill/>
          <a:ln>
            <a:noFill/>
          </a:ln>
        </p:spPr>
        <p:txBody>
          <a:bodyPr anchorCtr="0" anchor="ctr" bIns="205725" lIns="411475" spcFirstLastPara="1" rIns="411475" wrap="square" tIns="205725">
            <a:noAutofit/>
          </a:bodyPr>
          <a:lstStyle>
            <a:lvl1pPr lvl="0" marR="0" rtl="0" algn="l">
              <a:lnSpc>
                <a:spcPct val="100000"/>
              </a:lnSpc>
              <a:spcBef>
                <a:spcPts val="0"/>
              </a:spcBef>
              <a:spcAft>
                <a:spcPts val="0"/>
              </a:spcAft>
              <a:buClr>
                <a:srgbClr val="000000"/>
              </a:buClr>
              <a:buSzPts val="1400"/>
              <a:buFont typeface="Arial"/>
              <a:buNone/>
              <a:defRPr b="0" i="0" sz="5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841230" y="40045009"/>
            <a:ext cx="9121140" cy="2300288"/>
          </a:xfrm>
          <a:prstGeom prst="rect">
            <a:avLst/>
          </a:prstGeom>
          <a:noFill/>
          <a:ln>
            <a:noFill/>
          </a:ln>
        </p:spPr>
        <p:txBody>
          <a:bodyPr anchorCtr="0" anchor="ctr" bIns="205725" lIns="411475" spcFirstLastPara="1" rIns="411475" wrap="square" tIns="20572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1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0642580" y="40045009"/>
            <a:ext cx="6720840" cy="2300288"/>
          </a:xfrm>
          <a:prstGeom prst="rect">
            <a:avLst/>
          </a:prstGeom>
          <a:noFill/>
          <a:ln>
            <a:noFill/>
          </a:ln>
        </p:spPr>
        <p:txBody>
          <a:bodyPr anchorCtr="0" anchor="ctr" bIns="205725" lIns="411475" spcFirstLastPara="1" rIns="411475" wrap="square" tIns="205725">
            <a:noAutofit/>
          </a:bodyPr>
          <a:lstStyle>
            <a:lvl1pPr indent="0" lvl="0"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400"/>
              <a:buFont typeface="Arial"/>
              <a:buNone/>
              <a:defRPr b="0" i="0" sz="5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626295" y="6841060"/>
            <a:ext cx="27543443" cy="2571768"/>
          </a:xfrm>
          <a:prstGeom prst="rect">
            <a:avLst/>
          </a:prstGeom>
          <a:noFill/>
          <a:ln>
            <a:noFill/>
          </a:ln>
        </p:spPr>
        <p:txBody>
          <a:bodyPr anchorCtr="0" anchor="ctr" bIns="195450" lIns="390900" spcFirstLastPara="1" rIns="390900" wrap="square" tIns="195450">
            <a:normAutofit fontScale="97500"/>
          </a:bodyPr>
          <a:lstStyle/>
          <a:p>
            <a:pPr indent="0" lvl="0" marL="0" marR="0" rtl="0" algn="ctr">
              <a:lnSpc>
                <a:spcPct val="100000"/>
              </a:lnSpc>
              <a:spcBef>
                <a:spcPts val="0"/>
              </a:spcBef>
              <a:spcAft>
                <a:spcPts val="0"/>
              </a:spcAft>
              <a:buClr>
                <a:schemeClr val="dk1"/>
              </a:buClr>
              <a:buSzPct val="100000"/>
              <a:buFont typeface="Arial"/>
              <a:buNone/>
            </a:pPr>
            <a:r>
              <a:rPr b="1" i="0" lang="pt-BR" sz="8200" u="none" cap="none" strike="noStrike">
                <a:solidFill>
                  <a:schemeClr val="dk1"/>
                </a:solidFill>
                <a:latin typeface="Arial"/>
                <a:ea typeface="Arial"/>
                <a:cs typeface="Arial"/>
                <a:sym typeface="Arial"/>
              </a:rPr>
              <a:t>TÍTULO</a:t>
            </a:r>
            <a:r>
              <a:rPr b="1" i="0" lang="pt-BR" sz="8900" u="none" cap="none" strike="noStrike">
                <a:solidFill>
                  <a:schemeClr val="dk1"/>
                </a:solidFill>
                <a:latin typeface="Arial"/>
                <a:ea typeface="Arial"/>
                <a:cs typeface="Arial"/>
                <a:sym typeface="Arial"/>
              </a:rPr>
              <a:t> </a:t>
            </a:r>
            <a:r>
              <a:rPr b="1" i="0" lang="pt-BR" sz="8200" u="none" cap="none" strike="noStrike">
                <a:solidFill>
                  <a:schemeClr val="dk1"/>
                </a:solidFill>
                <a:latin typeface="Arial"/>
                <a:ea typeface="Arial"/>
                <a:cs typeface="Arial"/>
                <a:sym typeface="Arial"/>
              </a:rPr>
              <a:t>(MESMO DO RESUMO)</a:t>
            </a:r>
            <a:endParaRPr b="1" i="0" sz="8200" u="none" cap="none" strike="noStrike">
              <a:solidFill>
                <a:schemeClr val="dk1"/>
              </a:solidFill>
              <a:latin typeface="Arial"/>
              <a:ea typeface="Arial"/>
              <a:cs typeface="Arial"/>
              <a:sym typeface="Arial"/>
            </a:endParaRPr>
          </a:p>
        </p:txBody>
      </p:sp>
      <p:sp>
        <p:nvSpPr>
          <p:cNvPr id="85" name="Google Shape;85;p1"/>
          <p:cNvSpPr txBox="1"/>
          <p:nvPr/>
        </p:nvSpPr>
        <p:spPr>
          <a:xfrm>
            <a:off x="683765" y="9217324"/>
            <a:ext cx="27428504" cy="4221112"/>
          </a:xfrm>
          <a:prstGeom prst="rect">
            <a:avLst/>
          </a:prstGeom>
          <a:noFill/>
          <a:ln>
            <a:noFill/>
          </a:ln>
        </p:spPr>
        <p:txBody>
          <a:bodyPr anchorCtr="0" anchor="t" bIns="195450" lIns="390900" spcFirstLastPara="1" rIns="390900" wrap="square" tIns="195450">
            <a:noAutofit/>
          </a:bodyPr>
          <a:lstStyle/>
          <a:p>
            <a:pPr indent="0" lvl="0" marL="0" marR="0" rtl="0" algn="ctr">
              <a:lnSpc>
                <a:spcPct val="100000"/>
              </a:lnSpc>
              <a:spcBef>
                <a:spcPts val="0"/>
              </a:spcBef>
              <a:spcAft>
                <a:spcPts val="0"/>
              </a:spcAft>
              <a:buClr>
                <a:srgbClr val="000000"/>
              </a:buClr>
              <a:buSzPts val="5000"/>
              <a:buFont typeface="Arial"/>
              <a:buNone/>
            </a:pPr>
            <a:r>
              <a:rPr b="0" i="0" lang="pt-BR" sz="5000" u="none" cap="none" strike="noStrike">
                <a:solidFill>
                  <a:schemeClr val="dk1"/>
                </a:solidFill>
                <a:latin typeface="Arial"/>
                <a:ea typeface="Arial"/>
                <a:cs typeface="Arial"/>
                <a:sym typeface="Arial"/>
              </a:rPr>
              <a:t>Nome Autor. Instituição. E-mail: xxxxxxxxxxxxxx@xxxxxx.com.br</a:t>
            </a:r>
            <a:endParaRPr b="0" baseline="30000" i="0" sz="5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pt-BR" sz="5000" u="none" cap="none" strike="noStrike">
                <a:solidFill>
                  <a:schemeClr val="dk1"/>
                </a:solidFill>
                <a:latin typeface="Arial"/>
                <a:ea typeface="Arial"/>
                <a:cs typeface="Arial"/>
                <a:sym typeface="Arial"/>
              </a:rPr>
              <a:t>Nome Autor. Instituição. E-mail: xxxxxxxxxxxxxx@xxxxxx.com.br</a:t>
            </a:r>
            <a:endParaRPr b="0" baseline="30000" i="0" sz="5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pt-BR" sz="5000" u="none" cap="none" strike="noStrike">
                <a:solidFill>
                  <a:schemeClr val="dk1"/>
                </a:solidFill>
                <a:latin typeface="Arial"/>
                <a:ea typeface="Arial"/>
                <a:cs typeface="Arial"/>
                <a:sym typeface="Arial"/>
              </a:rPr>
              <a:t>Nome Autor. Instituição. E-mail: xxxxxxxxxxxxxx@xxxxxx.com.br</a:t>
            </a:r>
            <a:endParaRPr b="0" i="0" sz="5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pt-BR" sz="5000" u="none" cap="none" strike="noStrike">
                <a:solidFill>
                  <a:schemeClr val="dk1"/>
                </a:solidFill>
                <a:latin typeface="Arial"/>
                <a:ea typeface="Arial"/>
                <a:cs typeface="Arial"/>
                <a:sym typeface="Arial"/>
              </a:rPr>
              <a:t>Nome Autor. Instituição. E-mail: xxxxxxxxxxxxxx@xxxxxx.com.br</a:t>
            </a:r>
            <a:endParaRPr b="0" baseline="30000" i="0" sz="5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pt-BR" sz="5000" u="none" cap="none" strike="noStrike">
                <a:solidFill>
                  <a:schemeClr val="dk1"/>
                </a:solidFill>
                <a:latin typeface="Arial"/>
                <a:ea typeface="Arial"/>
                <a:cs typeface="Arial"/>
                <a:sym typeface="Arial"/>
              </a:rPr>
              <a:t>Nome Autor. Instituição. E-mail: xxxxxxxxxxxxxx@xxxxxx.com.br</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1440360" y="16764367"/>
            <a:ext cx="12241360" cy="5909320"/>
          </a:xfrm>
          <a:prstGeom prst="rect">
            <a:avLst/>
          </a:prstGeom>
          <a:noFill/>
          <a:ln>
            <a:noFill/>
          </a:ln>
        </p:spPr>
        <p:txBody>
          <a:bodyPr anchorCtr="0" anchor="t" bIns="45725" lIns="91425" spcFirstLastPara="1" rIns="91425" wrap="square" tIns="45725">
            <a:spAutoFit/>
          </a:bodyPr>
          <a:lstStyle/>
          <a:p>
            <a:pPr indent="0" lvl="0" marL="0" marR="0" rtl="0" algn="just">
              <a:lnSpc>
                <a:spcPct val="100000"/>
              </a:lnSpc>
              <a:spcBef>
                <a:spcPts val="0"/>
              </a:spcBef>
              <a:spcAft>
                <a:spcPts val="0"/>
              </a:spcAft>
              <a:buClr>
                <a:srgbClr val="000000"/>
              </a:buClr>
              <a:buSzPts val="4200"/>
              <a:buFont typeface="Arial"/>
              <a:buNone/>
            </a:pPr>
            <a:r>
              <a:rPr b="0" i="0" lang="pt-BR" sz="42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4200" u="none" cap="none" strike="noStrike">
              <a:solidFill>
                <a:schemeClr val="dk1"/>
              </a:solidFill>
              <a:latin typeface="Arial"/>
              <a:ea typeface="Arial"/>
              <a:cs typeface="Arial"/>
              <a:sym typeface="Arial"/>
            </a:endParaRPr>
          </a:p>
        </p:txBody>
      </p:sp>
      <p:sp>
        <p:nvSpPr>
          <p:cNvPr id="87" name="Google Shape;87;p1"/>
          <p:cNvSpPr txBox="1"/>
          <p:nvPr/>
        </p:nvSpPr>
        <p:spPr>
          <a:xfrm>
            <a:off x="5111076" y="40036747"/>
            <a:ext cx="18573880" cy="1323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pt-BR" sz="4000" u="none" cap="none" strike="noStrike">
                <a:solidFill>
                  <a:schemeClr val="dk1"/>
                </a:solidFill>
                <a:latin typeface="Arial"/>
                <a:ea typeface="Arial"/>
                <a:cs typeface="Arial"/>
                <a:sym typeface="Arial"/>
              </a:rPr>
              <a:t>ESPAÇO DESTINADO À INSERÇÃO DO LOGOTIPO DE INSTITUIÇÃO EXTERNA E AGÊNCIAS DE FOMENTO (OPCIONAL)</a:t>
            </a:r>
            <a:endParaRPr b="0" i="0" sz="4000" u="none" cap="none" strike="noStrike">
              <a:solidFill>
                <a:schemeClr val="dk1"/>
              </a:solidFill>
              <a:latin typeface="Arial"/>
              <a:ea typeface="Arial"/>
              <a:cs typeface="Arial"/>
              <a:sym typeface="Arial"/>
            </a:endParaRPr>
          </a:p>
        </p:txBody>
      </p:sp>
      <p:sp>
        <p:nvSpPr>
          <p:cNvPr id="88" name="Google Shape;88;p1"/>
          <p:cNvSpPr/>
          <p:nvPr/>
        </p:nvSpPr>
        <p:spPr>
          <a:xfrm>
            <a:off x="15120556" y="16729316"/>
            <a:ext cx="12241360" cy="5909320"/>
          </a:xfrm>
          <a:prstGeom prst="rect">
            <a:avLst/>
          </a:prstGeom>
          <a:noFill/>
          <a:ln>
            <a:noFill/>
          </a:ln>
        </p:spPr>
        <p:txBody>
          <a:bodyPr anchorCtr="0" anchor="t" bIns="45725" lIns="91425" spcFirstLastPara="1" rIns="91425" wrap="square" tIns="45725">
            <a:spAutoFit/>
          </a:bodyPr>
          <a:lstStyle/>
          <a:p>
            <a:pPr indent="0" lvl="0" marL="0" marR="0" rtl="0" algn="just">
              <a:lnSpc>
                <a:spcPct val="100000"/>
              </a:lnSpc>
              <a:spcBef>
                <a:spcPts val="0"/>
              </a:spcBef>
              <a:spcAft>
                <a:spcPts val="0"/>
              </a:spcAft>
              <a:buClr>
                <a:srgbClr val="000000"/>
              </a:buClr>
              <a:buSzPts val="4200"/>
              <a:buFont typeface="Arial"/>
              <a:buNone/>
            </a:pPr>
            <a:r>
              <a:rPr b="0" i="0" lang="pt-BR" sz="42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4200" u="none" cap="none" strike="noStrike">
              <a:solidFill>
                <a:schemeClr val="dk1"/>
              </a:solidFill>
              <a:latin typeface="Arial"/>
              <a:ea typeface="Arial"/>
              <a:cs typeface="Arial"/>
              <a:sym typeface="Arial"/>
            </a:endParaRPr>
          </a:p>
        </p:txBody>
      </p:sp>
      <p:sp>
        <p:nvSpPr>
          <p:cNvPr id="89" name="Google Shape;89;p1"/>
          <p:cNvSpPr/>
          <p:nvPr/>
        </p:nvSpPr>
        <p:spPr>
          <a:xfrm>
            <a:off x="15272956" y="26699297"/>
            <a:ext cx="12241360" cy="5909320"/>
          </a:xfrm>
          <a:prstGeom prst="rect">
            <a:avLst/>
          </a:prstGeom>
          <a:noFill/>
          <a:ln>
            <a:noFill/>
          </a:ln>
        </p:spPr>
        <p:txBody>
          <a:bodyPr anchorCtr="0" anchor="t" bIns="45725" lIns="91425" spcFirstLastPara="1" rIns="91425" wrap="square" tIns="45725">
            <a:spAutoFit/>
          </a:bodyPr>
          <a:lstStyle/>
          <a:p>
            <a:pPr indent="0" lvl="0" marL="0" marR="0" rtl="0" algn="just">
              <a:lnSpc>
                <a:spcPct val="100000"/>
              </a:lnSpc>
              <a:spcBef>
                <a:spcPts val="0"/>
              </a:spcBef>
              <a:spcAft>
                <a:spcPts val="0"/>
              </a:spcAft>
              <a:buClr>
                <a:srgbClr val="000000"/>
              </a:buClr>
              <a:buSzPts val="4200"/>
              <a:buFont typeface="Arial"/>
              <a:buNone/>
            </a:pPr>
            <a:r>
              <a:rPr b="0" i="0" lang="pt-BR" sz="42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4200" u="none" cap="none" strike="noStrike">
              <a:solidFill>
                <a:schemeClr val="dk1"/>
              </a:solidFill>
              <a:latin typeface="Arial"/>
              <a:ea typeface="Arial"/>
              <a:cs typeface="Arial"/>
              <a:sym typeface="Arial"/>
            </a:endParaRPr>
          </a:p>
        </p:txBody>
      </p:sp>
      <p:sp>
        <p:nvSpPr>
          <p:cNvPr id="90" name="Google Shape;90;p1"/>
          <p:cNvSpPr/>
          <p:nvPr/>
        </p:nvSpPr>
        <p:spPr>
          <a:xfrm>
            <a:off x="1592760" y="26839844"/>
            <a:ext cx="12241360" cy="5909320"/>
          </a:xfrm>
          <a:prstGeom prst="rect">
            <a:avLst/>
          </a:prstGeom>
          <a:noFill/>
          <a:ln>
            <a:noFill/>
          </a:ln>
        </p:spPr>
        <p:txBody>
          <a:bodyPr anchorCtr="0" anchor="t" bIns="45725" lIns="91425" spcFirstLastPara="1" rIns="91425" wrap="square" tIns="45725">
            <a:spAutoFit/>
          </a:bodyPr>
          <a:lstStyle/>
          <a:p>
            <a:pPr indent="0" lvl="0" marL="0" marR="0" rtl="0" algn="just">
              <a:lnSpc>
                <a:spcPct val="100000"/>
              </a:lnSpc>
              <a:spcBef>
                <a:spcPts val="0"/>
              </a:spcBef>
              <a:spcAft>
                <a:spcPts val="0"/>
              </a:spcAft>
              <a:buClr>
                <a:srgbClr val="000000"/>
              </a:buClr>
              <a:buSzPts val="4200"/>
              <a:buFont typeface="Arial"/>
              <a:buNone/>
            </a:pPr>
            <a:r>
              <a:rPr b="0" i="0" lang="pt-BR" sz="42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4200" u="none" cap="none" strike="noStrike">
              <a:solidFill>
                <a:schemeClr val="dk1"/>
              </a:solidFill>
              <a:latin typeface="Arial"/>
              <a:ea typeface="Arial"/>
              <a:cs typeface="Arial"/>
              <a:sym typeface="Arial"/>
            </a:endParaRPr>
          </a:p>
        </p:txBody>
      </p:sp>
      <p:pic>
        <p:nvPicPr>
          <p:cNvPr id="91" name="Google Shape;91;p1"/>
          <p:cNvPicPr preferRelativeResize="0"/>
          <p:nvPr/>
        </p:nvPicPr>
        <p:blipFill rotWithShape="1">
          <a:blip r:embed="rId3">
            <a:alphaModFix/>
          </a:blip>
          <a:srcRect b="12023" l="0" r="0" t="14164"/>
          <a:stretch/>
        </p:blipFill>
        <p:spPr>
          <a:xfrm>
            <a:off x="0" y="0"/>
            <a:ext cx="28803600" cy="7086600"/>
          </a:xfrm>
          <a:prstGeom prst="rect">
            <a:avLst/>
          </a:prstGeom>
          <a:noFill/>
          <a:ln>
            <a:noFill/>
          </a:ln>
        </p:spPr>
      </p:pic>
      <p:pic>
        <p:nvPicPr>
          <p:cNvPr id="92" name="Google Shape;92;p1"/>
          <p:cNvPicPr preferRelativeResize="0"/>
          <p:nvPr/>
        </p:nvPicPr>
        <p:blipFill rotWithShape="1">
          <a:blip r:embed="rId4">
            <a:alphaModFix/>
          </a:blip>
          <a:srcRect b="86586" l="40281" r="11257" t="2239"/>
          <a:stretch/>
        </p:blipFill>
        <p:spPr>
          <a:xfrm>
            <a:off x="-9151" y="14501475"/>
            <a:ext cx="13545326" cy="1756825"/>
          </a:xfrm>
          <a:prstGeom prst="rect">
            <a:avLst/>
          </a:prstGeom>
          <a:noFill/>
          <a:ln>
            <a:noFill/>
          </a:ln>
        </p:spPr>
      </p:pic>
      <p:sp>
        <p:nvSpPr>
          <p:cNvPr id="93" name="Google Shape;93;p1"/>
          <p:cNvSpPr txBox="1"/>
          <p:nvPr/>
        </p:nvSpPr>
        <p:spPr>
          <a:xfrm>
            <a:off x="369725" y="14419750"/>
            <a:ext cx="12241500" cy="1920300"/>
          </a:xfrm>
          <a:prstGeom prst="rect">
            <a:avLst/>
          </a:prstGeom>
          <a:noFill/>
          <a:ln>
            <a:noFill/>
          </a:ln>
        </p:spPr>
        <p:txBody>
          <a:bodyPr anchorCtr="0" anchor="ctr" bIns="195450" lIns="390900" spcFirstLastPara="1" rIns="390900" wrap="square" tIns="195450">
            <a:normAutofit/>
          </a:bodyPr>
          <a:lstStyle/>
          <a:p>
            <a:pPr indent="0" lvl="0" marL="0" marR="0" rtl="0" algn="l">
              <a:lnSpc>
                <a:spcPct val="100000"/>
              </a:lnSpc>
              <a:spcBef>
                <a:spcPts val="0"/>
              </a:spcBef>
              <a:spcAft>
                <a:spcPts val="0"/>
              </a:spcAft>
              <a:buClr>
                <a:schemeClr val="dk1"/>
              </a:buClr>
              <a:buSzPts val="8200"/>
              <a:buFont typeface="Arial"/>
              <a:buNone/>
            </a:pPr>
            <a:r>
              <a:rPr b="1" lang="pt-BR" sz="5500">
                <a:solidFill>
                  <a:schemeClr val="lt1"/>
                </a:solidFill>
              </a:rPr>
              <a:t>INTRODUÇÃO E OBJETIVO</a:t>
            </a:r>
            <a:endParaRPr b="1" i="0" sz="5500" u="none" cap="none" strike="noStrike">
              <a:solidFill>
                <a:schemeClr val="lt1"/>
              </a:solidFill>
              <a:latin typeface="Arial"/>
              <a:ea typeface="Arial"/>
              <a:cs typeface="Arial"/>
              <a:sym typeface="Arial"/>
            </a:endParaRPr>
          </a:p>
        </p:txBody>
      </p:sp>
      <p:pic>
        <p:nvPicPr>
          <p:cNvPr id="94" name="Google Shape;94;p1"/>
          <p:cNvPicPr preferRelativeResize="0"/>
          <p:nvPr/>
        </p:nvPicPr>
        <p:blipFill rotWithShape="1">
          <a:blip r:embed="rId4">
            <a:alphaModFix/>
          </a:blip>
          <a:srcRect b="86586" l="40281" r="11257" t="2239"/>
          <a:stretch/>
        </p:blipFill>
        <p:spPr>
          <a:xfrm>
            <a:off x="15272949" y="14501475"/>
            <a:ext cx="13545326" cy="1756825"/>
          </a:xfrm>
          <a:prstGeom prst="rect">
            <a:avLst/>
          </a:prstGeom>
          <a:noFill/>
          <a:ln>
            <a:noFill/>
          </a:ln>
        </p:spPr>
      </p:pic>
      <p:sp>
        <p:nvSpPr>
          <p:cNvPr id="95" name="Google Shape;95;p1"/>
          <p:cNvSpPr txBox="1"/>
          <p:nvPr/>
        </p:nvSpPr>
        <p:spPr>
          <a:xfrm>
            <a:off x="15651825" y="14419750"/>
            <a:ext cx="12241500" cy="1920300"/>
          </a:xfrm>
          <a:prstGeom prst="rect">
            <a:avLst/>
          </a:prstGeom>
          <a:noFill/>
          <a:ln>
            <a:noFill/>
          </a:ln>
        </p:spPr>
        <p:txBody>
          <a:bodyPr anchorCtr="0" anchor="ctr" bIns="195450" lIns="390900" spcFirstLastPara="1" rIns="390900" wrap="square" tIns="195450">
            <a:normAutofit/>
          </a:bodyPr>
          <a:lstStyle/>
          <a:p>
            <a:pPr indent="0" lvl="0" marL="0" marR="0" rtl="0" algn="l">
              <a:lnSpc>
                <a:spcPct val="100000"/>
              </a:lnSpc>
              <a:spcBef>
                <a:spcPts val="0"/>
              </a:spcBef>
              <a:spcAft>
                <a:spcPts val="0"/>
              </a:spcAft>
              <a:buClr>
                <a:schemeClr val="dk1"/>
              </a:buClr>
              <a:buSzPts val="8200"/>
              <a:buFont typeface="Arial"/>
              <a:buNone/>
            </a:pPr>
            <a:r>
              <a:rPr b="1" lang="pt-BR" sz="5500">
                <a:solidFill>
                  <a:schemeClr val="lt1"/>
                </a:solidFill>
              </a:rPr>
              <a:t>RESULTADOS</a:t>
            </a:r>
            <a:endParaRPr b="1" i="0" sz="5500" u="none" cap="none" strike="noStrike">
              <a:solidFill>
                <a:schemeClr val="lt1"/>
              </a:solidFill>
              <a:latin typeface="Arial"/>
              <a:ea typeface="Arial"/>
              <a:cs typeface="Arial"/>
              <a:sym typeface="Arial"/>
            </a:endParaRPr>
          </a:p>
        </p:txBody>
      </p:sp>
      <p:pic>
        <p:nvPicPr>
          <p:cNvPr id="96" name="Google Shape;96;p1"/>
          <p:cNvPicPr preferRelativeResize="0"/>
          <p:nvPr/>
        </p:nvPicPr>
        <p:blipFill rotWithShape="1">
          <a:blip r:embed="rId4">
            <a:alphaModFix/>
          </a:blip>
          <a:srcRect b="86586" l="40281" r="11257" t="2239"/>
          <a:stretch/>
        </p:blipFill>
        <p:spPr>
          <a:xfrm>
            <a:off x="-9151" y="24228650"/>
            <a:ext cx="13545326" cy="1756825"/>
          </a:xfrm>
          <a:prstGeom prst="rect">
            <a:avLst/>
          </a:prstGeom>
          <a:noFill/>
          <a:ln>
            <a:noFill/>
          </a:ln>
        </p:spPr>
      </p:pic>
      <p:sp>
        <p:nvSpPr>
          <p:cNvPr id="97" name="Google Shape;97;p1"/>
          <p:cNvSpPr txBox="1"/>
          <p:nvPr/>
        </p:nvSpPr>
        <p:spPr>
          <a:xfrm>
            <a:off x="369725" y="24146925"/>
            <a:ext cx="12241500" cy="1920300"/>
          </a:xfrm>
          <a:prstGeom prst="rect">
            <a:avLst/>
          </a:prstGeom>
          <a:noFill/>
          <a:ln>
            <a:noFill/>
          </a:ln>
        </p:spPr>
        <p:txBody>
          <a:bodyPr anchorCtr="0" anchor="ctr" bIns="195450" lIns="390900" spcFirstLastPara="1" rIns="390900" wrap="square" tIns="195450">
            <a:normAutofit/>
          </a:bodyPr>
          <a:lstStyle/>
          <a:p>
            <a:pPr indent="0" lvl="0" marL="0" marR="0" rtl="0" algn="l">
              <a:lnSpc>
                <a:spcPct val="100000"/>
              </a:lnSpc>
              <a:spcBef>
                <a:spcPts val="0"/>
              </a:spcBef>
              <a:spcAft>
                <a:spcPts val="0"/>
              </a:spcAft>
              <a:buClr>
                <a:schemeClr val="dk1"/>
              </a:buClr>
              <a:buSzPts val="8200"/>
              <a:buFont typeface="Arial"/>
              <a:buNone/>
            </a:pPr>
            <a:r>
              <a:rPr b="1" lang="pt-BR" sz="5500">
                <a:solidFill>
                  <a:schemeClr val="lt1"/>
                </a:solidFill>
              </a:rPr>
              <a:t>MATERIAL E MÉTODOS</a:t>
            </a:r>
            <a:endParaRPr b="1" i="0" sz="5500" u="none" cap="none" strike="noStrike">
              <a:solidFill>
                <a:schemeClr val="lt1"/>
              </a:solidFill>
              <a:latin typeface="Arial"/>
              <a:ea typeface="Arial"/>
              <a:cs typeface="Arial"/>
              <a:sym typeface="Arial"/>
            </a:endParaRPr>
          </a:p>
        </p:txBody>
      </p:sp>
      <p:pic>
        <p:nvPicPr>
          <p:cNvPr id="98" name="Google Shape;98;p1"/>
          <p:cNvPicPr preferRelativeResize="0"/>
          <p:nvPr/>
        </p:nvPicPr>
        <p:blipFill rotWithShape="1">
          <a:blip r:embed="rId4">
            <a:alphaModFix/>
          </a:blip>
          <a:srcRect b="86586" l="40281" r="11257" t="2239"/>
          <a:stretch/>
        </p:blipFill>
        <p:spPr>
          <a:xfrm>
            <a:off x="15272949" y="24228650"/>
            <a:ext cx="13545326" cy="1756825"/>
          </a:xfrm>
          <a:prstGeom prst="rect">
            <a:avLst/>
          </a:prstGeom>
          <a:noFill/>
          <a:ln>
            <a:noFill/>
          </a:ln>
        </p:spPr>
      </p:pic>
      <p:sp>
        <p:nvSpPr>
          <p:cNvPr id="99" name="Google Shape;99;p1"/>
          <p:cNvSpPr txBox="1"/>
          <p:nvPr/>
        </p:nvSpPr>
        <p:spPr>
          <a:xfrm>
            <a:off x="15651825" y="24146925"/>
            <a:ext cx="12241500" cy="1920300"/>
          </a:xfrm>
          <a:prstGeom prst="rect">
            <a:avLst/>
          </a:prstGeom>
          <a:noFill/>
          <a:ln>
            <a:noFill/>
          </a:ln>
        </p:spPr>
        <p:txBody>
          <a:bodyPr anchorCtr="0" anchor="ctr" bIns="195450" lIns="390900" spcFirstLastPara="1" rIns="390900" wrap="square" tIns="195450">
            <a:normAutofit/>
          </a:bodyPr>
          <a:lstStyle/>
          <a:p>
            <a:pPr indent="0" lvl="0" marL="0" marR="0" rtl="0" algn="l">
              <a:lnSpc>
                <a:spcPct val="100000"/>
              </a:lnSpc>
              <a:spcBef>
                <a:spcPts val="0"/>
              </a:spcBef>
              <a:spcAft>
                <a:spcPts val="0"/>
              </a:spcAft>
              <a:buClr>
                <a:schemeClr val="dk1"/>
              </a:buClr>
              <a:buSzPts val="8200"/>
              <a:buFont typeface="Arial"/>
              <a:buNone/>
            </a:pPr>
            <a:r>
              <a:rPr b="1" lang="pt-BR" sz="5500">
                <a:solidFill>
                  <a:schemeClr val="lt1"/>
                </a:solidFill>
              </a:rPr>
              <a:t>CONSIDERAÇÕES FINAIS</a:t>
            </a:r>
            <a:endParaRPr b="1" i="0" sz="55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2016-03-21T21:55:55Z</dcterms:created>
  <dc:creator>i12064</dc:creator>
</cp:coreProperties>
</file>